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32" r:id="rId3"/>
    <p:sldId id="314" r:id="rId4"/>
    <p:sldId id="353" r:id="rId5"/>
    <p:sldId id="259" r:id="rId6"/>
    <p:sldId id="302" r:id="rId7"/>
    <p:sldId id="334" r:id="rId8"/>
    <p:sldId id="335" r:id="rId9"/>
    <p:sldId id="303" r:id="rId10"/>
    <p:sldId id="286" r:id="rId11"/>
    <p:sldId id="278" r:id="rId12"/>
    <p:sldId id="279" r:id="rId13"/>
    <p:sldId id="257" r:id="rId14"/>
    <p:sldId id="277" r:id="rId15"/>
    <p:sldId id="280" r:id="rId16"/>
    <p:sldId id="281" r:id="rId17"/>
    <p:sldId id="297" r:id="rId18"/>
    <p:sldId id="287" r:id="rId19"/>
    <p:sldId id="282" r:id="rId20"/>
    <p:sldId id="283" r:id="rId21"/>
    <p:sldId id="338" r:id="rId22"/>
    <p:sldId id="340" r:id="rId23"/>
    <p:sldId id="336" r:id="rId24"/>
    <p:sldId id="337" r:id="rId25"/>
    <p:sldId id="339" r:id="rId26"/>
    <p:sldId id="284" r:id="rId27"/>
    <p:sldId id="285" r:id="rId28"/>
    <p:sldId id="265" r:id="rId29"/>
    <p:sldId id="266" r:id="rId30"/>
    <p:sldId id="267" r:id="rId31"/>
    <p:sldId id="274" r:id="rId32"/>
    <p:sldId id="275" r:id="rId33"/>
    <p:sldId id="276" r:id="rId34"/>
    <p:sldId id="354" r:id="rId35"/>
    <p:sldId id="268" r:id="rId36"/>
    <p:sldId id="292" r:id="rId37"/>
    <p:sldId id="289" r:id="rId38"/>
    <p:sldId id="342" r:id="rId39"/>
    <p:sldId id="343" r:id="rId40"/>
    <p:sldId id="290" r:id="rId41"/>
    <p:sldId id="293" r:id="rId42"/>
    <p:sldId id="294" r:id="rId43"/>
    <p:sldId id="296" r:id="rId44"/>
    <p:sldId id="298" r:id="rId45"/>
    <p:sldId id="269" r:id="rId46"/>
    <p:sldId id="316" r:id="rId47"/>
    <p:sldId id="261" r:id="rId48"/>
    <p:sldId id="299" r:id="rId49"/>
    <p:sldId id="301" r:id="rId50"/>
    <p:sldId id="300" r:id="rId51"/>
    <p:sldId id="271" r:id="rId52"/>
    <p:sldId id="270" r:id="rId53"/>
    <p:sldId id="355" r:id="rId54"/>
    <p:sldId id="305" r:id="rId55"/>
    <p:sldId id="306" r:id="rId56"/>
    <p:sldId id="272" r:id="rId57"/>
    <p:sldId id="307" r:id="rId58"/>
    <p:sldId id="311" r:id="rId59"/>
    <p:sldId id="312" r:id="rId60"/>
    <p:sldId id="308" r:id="rId61"/>
    <p:sldId id="313" r:id="rId62"/>
    <p:sldId id="321" r:id="rId63"/>
    <p:sldId id="320" r:id="rId64"/>
    <p:sldId id="317" r:id="rId65"/>
    <p:sldId id="326" r:id="rId66"/>
    <p:sldId id="322" r:id="rId67"/>
    <p:sldId id="323" r:id="rId68"/>
    <p:sldId id="325" r:id="rId69"/>
    <p:sldId id="333" r:id="rId70"/>
    <p:sldId id="327" r:id="rId71"/>
    <p:sldId id="330" r:id="rId72"/>
    <p:sldId id="329" r:id="rId73"/>
    <p:sldId id="346" r:id="rId74"/>
    <p:sldId id="344" r:id="rId75"/>
    <p:sldId id="348" r:id="rId76"/>
    <p:sldId id="356" r:id="rId77"/>
    <p:sldId id="347" r:id="rId78"/>
    <p:sldId id="350" r:id="rId79"/>
    <p:sldId id="351" r:id="rId80"/>
    <p:sldId id="352" r:id="rId81"/>
    <p:sldId id="331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AF7E0-AA27-4826-AD9B-2B843D52354F}" v="141" dt="2019-10-03T08:47:29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8551" autoAdjust="0"/>
  </p:normalViewPr>
  <p:slideViewPr>
    <p:cSldViewPr snapToGrid="0">
      <p:cViewPr varScale="1">
        <p:scale>
          <a:sx n="97" d="100"/>
          <a:sy n="97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'Dowd" userId="f37f58e5-1e70-49c2-9437-c035a60b1b3d" providerId="ADAL" clId="{CFCAF7E0-AA27-4826-AD9B-2B843D52354F}"/>
    <pc:docChg chg="undo custSel addSld delSld modSld sldOrd">
      <pc:chgData name="Paul O'Dowd" userId="f37f58e5-1e70-49c2-9437-c035a60b1b3d" providerId="ADAL" clId="{CFCAF7E0-AA27-4826-AD9B-2B843D52354F}" dt="2019-10-03T08:47:41.490" v="2439" actId="2696"/>
      <pc:docMkLst>
        <pc:docMk/>
      </pc:docMkLst>
      <pc:sldChg chg="addSp delSp modSp">
        <pc:chgData name="Paul O'Dowd" userId="f37f58e5-1e70-49c2-9437-c035a60b1b3d" providerId="ADAL" clId="{CFCAF7E0-AA27-4826-AD9B-2B843D52354F}" dt="2019-10-02T12:09:24.924" v="1890" actId="20577"/>
        <pc:sldMkLst>
          <pc:docMk/>
          <pc:sldMk cId="1187557114" sldId="256"/>
        </pc:sldMkLst>
        <pc:spChg chg="mod">
          <ac:chgData name="Paul O'Dowd" userId="f37f58e5-1e70-49c2-9437-c035a60b1b3d" providerId="ADAL" clId="{CFCAF7E0-AA27-4826-AD9B-2B843D52354F}" dt="2019-10-02T12:09:24.924" v="1890" actId="20577"/>
          <ac:spMkLst>
            <pc:docMk/>
            <pc:sldMk cId="1187557114" sldId="256"/>
            <ac:spMk id="2" creationId="{45A2AC71-23B1-44F5-A367-8B51421D64B5}"/>
          </ac:spMkLst>
        </pc:spChg>
        <pc:spChg chg="mod">
          <ac:chgData name="Paul O'Dowd" userId="f37f58e5-1e70-49c2-9437-c035a60b1b3d" providerId="ADAL" clId="{CFCAF7E0-AA27-4826-AD9B-2B843D52354F}" dt="2019-10-01T13:49:51.288" v="36" actId="1076"/>
          <ac:spMkLst>
            <pc:docMk/>
            <pc:sldMk cId="1187557114" sldId="256"/>
            <ac:spMk id="3" creationId="{6897EED7-777D-48F2-8F93-F5C07960DBC3}"/>
          </ac:spMkLst>
        </pc:spChg>
        <pc:spChg chg="mod">
          <ac:chgData name="Paul O'Dowd" userId="f37f58e5-1e70-49c2-9437-c035a60b1b3d" providerId="ADAL" clId="{CFCAF7E0-AA27-4826-AD9B-2B843D52354F}" dt="2019-10-01T13:49:35.859" v="34" actId="20577"/>
          <ac:spMkLst>
            <pc:docMk/>
            <pc:sldMk cId="1187557114" sldId="256"/>
            <ac:spMk id="4" creationId="{D316AF69-C97D-464A-9328-D8B29941E1BA}"/>
          </ac:spMkLst>
        </pc:spChg>
        <pc:spChg chg="add del">
          <ac:chgData name="Paul O'Dowd" userId="f37f58e5-1e70-49c2-9437-c035a60b1b3d" providerId="ADAL" clId="{CFCAF7E0-AA27-4826-AD9B-2B843D52354F}" dt="2019-10-01T13:49:59.277" v="38"/>
          <ac:spMkLst>
            <pc:docMk/>
            <pc:sldMk cId="1187557114" sldId="256"/>
            <ac:spMk id="5" creationId="{520B4C23-E03C-44DE-81F4-49FEB3528094}"/>
          </ac:spMkLst>
        </pc:spChg>
        <pc:spChg chg="add del">
          <ac:chgData name="Paul O'Dowd" userId="f37f58e5-1e70-49c2-9437-c035a60b1b3d" providerId="ADAL" clId="{CFCAF7E0-AA27-4826-AD9B-2B843D52354F}" dt="2019-10-01T13:49:59.277" v="38"/>
          <ac:spMkLst>
            <pc:docMk/>
            <pc:sldMk cId="1187557114" sldId="256"/>
            <ac:spMk id="6" creationId="{8B847818-2DAD-4DA5-9013-758C33CAE3B5}"/>
          </ac:spMkLst>
        </pc:spChg>
        <pc:spChg chg="add del">
          <ac:chgData name="Paul O'Dowd" userId="f37f58e5-1e70-49c2-9437-c035a60b1b3d" providerId="ADAL" clId="{CFCAF7E0-AA27-4826-AD9B-2B843D52354F}" dt="2019-10-01T13:49:59.277" v="38"/>
          <ac:spMkLst>
            <pc:docMk/>
            <pc:sldMk cId="1187557114" sldId="256"/>
            <ac:spMk id="7" creationId="{8FEA61FB-FE57-41B0-93CF-4E13E151DB54}"/>
          </ac:spMkLst>
        </pc:spChg>
        <pc:spChg chg="add mod">
          <ac:chgData name="Paul O'Dowd" userId="f37f58e5-1e70-49c2-9437-c035a60b1b3d" providerId="ADAL" clId="{CFCAF7E0-AA27-4826-AD9B-2B843D52354F}" dt="2019-10-01T13:50:22.799" v="46" actId="14100"/>
          <ac:spMkLst>
            <pc:docMk/>
            <pc:sldMk cId="1187557114" sldId="256"/>
            <ac:spMk id="8" creationId="{49DD76FA-AEF3-4568-8081-FCE7AAB63FE1}"/>
          </ac:spMkLst>
        </pc:spChg>
      </pc:sldChg>
      <pc:sldChg chg="addSp delSp modSp">
        <pc:chgData name="Paul O'Dowd" userId="f37f58e5-1e70-49c2-9437-c035a60b1b3d" providerId="ADAL" clId="{CFCAF7E0-AA27-4826-AD9B-2B843D52354F}" dt="2019-10-01T13:51:23.168" v="77" actId="1076"/>
        <pc:sldMkLst>
          <pc:docMk/>
          <pc:sldMk cId="986971895" sldId="259"/>
        </pc:sldMkLst>
        <pc:spChg chg="mod">
          <ac:chgData name="Paul O'Dowd" userId="f37f58e5-1e70-49c2-9437-c035a60b1b3d" providerId="ADAL" clId="{CFCAF7E0-AA27-4826-AD9B-2B843D52354F}" dt="2019-10-01T13:50:48.308" v="71" actId="20577"/>
          <ac:spMkLst>
            <pc:docMk/>
            <pc:sldMk cId="986971895" sldId="259"/>
            <ac:spMk id="2" creationId="{C5B83F31-C3A7-4091-B106-85F2FC1E5AA4}"/>
          </ac:spMkLst>
        </pc:spChg>
        <pc:picChg chg="del">
          <ac:chgData name="Paul O'Dowd" userId="f37f58e5-1e70-49c2-9437-c035a60b1b3d" providerId="ADAL" clId="{CFCAF7E0-AA27-4826-AD9B-2B843D52354F}" dt="2019-10-01T13:50:39.556" v="49" actId="478"/>
          <ac:picMkLst>
            <pc:docMk/>
            <pc:sldMk cId="986971895" sldId="259"/>
            <ac:picMk id="4" creationId="{405040D0-6FD8-4938-AC0C-F3B20E55BE28}"/>
          </ac:picMkLst>
        </pc:picChg>
        <pc:picChg chg="add mod">
          <ac:chgData name="Paul O'Dowd" userId="f37f58e5-1e70-49c2-9437-c035a60b1b3d" providerId="ADAL" clId="{CFCAF7E0-AA27-4826-AD9B-2B843D52354F}" dt="2019-10-01T13:51:23.168" v="77" actId="1076"/>
          <ac:picMkLst>
            <pc:docMk/>
            <pc:sldMk cId="986971895" sldId="259"/>
            <ac:picMk id="6" creationId="{AA569EDF-C00A-4362-A65A-06EF34833858}"/>
          </ac:picMkLst>
        </pc:picChg>
      </pc:sldChg>
      <pc:sldChg chg="del">
        <pc:chgData name="Paul O'Dowd" userId="f37f58e5-1e70-49c2-9437-c035a60b1b3d" providerId="ADAL" clId="{CFCAF7E0-AA27-4826-AD9B-2B843D52354F}" dt="2019-10-01T15:05:14.076" v="574" actId="47"/>
        <pc:sldMkLst>
          <pc:docMk/>
          <pc:sldMk cId="3624643987" sldId="260"/>
        </pc:sldMkLst>
      </pc:sldChg>
      <pc:sldChg chg="modSp">
        <pc:chgData name="Paul O'Dowd" userId="f37f58e5-1e70-49c2-9437-c035a60b1b3d" providerId="ADAL" clId="{CFCAF7E0-AA27-4826-AD9B-2B843D52354F}" dt="2019-10-02T10:27:34.476" v="1615" actId="20577"/>
        <pc:sldMkLst>
          <pc:docMk/>
          <pc:sldMk cId="878629587" sldId="275"/>
        </pc:sldMkLst>
        <pc:spChg chg="mod">
          <ac:chgData name="Paul O'Dowd" userId="f37f58e5-1e70-49c2-9437-c035a60b1b3d" providerId="ADAL" clId="{CFCAF7E0-AA27-4826-AD9B-2B843D52354F}" dt="2019-10-02T10:27:34.476" v="1615" actId="20577"/>
          <ac:spMkLst>
            <pc:docMk/>
            <pc:sldMk cId="878629587" sldId="275"/>
            <ac:spMk id="4" creationId="{F48C30BD-8C0D-4DEF-A675-3BDABB79E0A4}"/>
          </ac:spMkLst>
        </pc:spChg>
      </pc:sldChg>
      <pc:sldChg chg="modSp">
        <pc:chgData name="Paul O'Dowd" userId="f37f58e5-1e70-49c2-9437-c035a60b1b3d" providerId="ADAL" clId="{CFCAF7E0-AA27-4826-AD9B-2B843D52354F}" dt="2019-10-03T08:20:52.023" v="2248" actId="20577"/>
        <pc:sldMkLst>
          <pc:docMk/>
          <pc:sldMk cId="2853860796" sldId="278"/>
        </pc:sldMkLst>
        <pc:spChg chg="mod">
          <ac:chgData name="Paul O'Dowd" userId="f37f58e5-1e70-49c2-9437-c035a60b1b3d" providerId="ADAL" clId="{CFCAF7E0-AA27-4826-AD9B-2B843D52354F}" dt="2019-10-03T08:20:52.023" v="2248" actId="20577"/>
          <ac:spMkLst>
            <pc:docMk/>
            <pc:sldMk cId="2853860796" sldId="278"/>
            <ac:spMk id="2" creationId="{5C272BC8-B57D-460D-BC49-C3AA2423CAFF}"/>
          </ac:spMkLst>
        </pc:spChg>
      </pc:sldChg>
      <pc:sldChg chg="modSp">
        <pc:chgData name="Paul O'Dowd" userId="f37f58e5-1e70-49c2-9437-c035a60b1b3d" providerId="ADAL" clId="{CFCAF7E0-AA27-4826-AD9B-2B843D52354F}" dt="2019-10-03T08:23:20.961" v="2260" actId="20577"/>
        <pc:sldMkLst>
          <pc:docMk/>
          <pc:sldMk cId="188107176" sldId="286"/>
        </pc:sldMkLst>
        <pc:spChg chg="mod">
          <ac:chgData name="Paul O'Dowd" userId="f37f58e5-1e70-49c2-9437-c035a60b1b3d" providerId="ADAL" clId="{CFCAF7E0-AA27-4826-AD9B-2B843D52354F}" dt="2019-10-03T08:23:20.961" v="2260" actId="20577"/>
          <ac:spMkLst>
            <pc:docMk/>
            <pc:sldMk cId="188107176" sldId="286"/>
            <ac:spMk id="3" creationId="{44E9FA2F-7297-4965-93A6-714FEC58375B}"/>
          </ac:spMkLst>
        </pc:spChg>
      </pc:sldChg>
      <pc:sldChg chg="del">
        <pc:chgData name="Paul O'Dowd" userId="f37f58e5-1e70-49c2-9437-c035a60b1b3d" providerId="ADAL" clId="{CFCAF7E0-AA27-4826-AD9B-2B843D52354F}" dt="2019-10-02T10:13:09.031" v="770" actId="47"/>
        <pc:sldMkLst>
          <pc:docMk/>
          <pc:sldMk cId="2703440654" sldId="288"/>
        </pc:sldMkLst>
      </pc:sldChg>
      <pc:sldChg chg="addSp delSp modSp">
        <pc:chgData name="Paul O'Dowd" userId="f37f58e5-1e70-49c2-9437-c035a60b1b3d" providerId="ADAL" clId="{CFCAF7E0-AA27-4826-AD9B-2B843D52354F}" dt="2019-10-01T15:07:45.967" v="612" actId="1076"/>
        <pc:sldMkLst>
          <pc:docMk/>
          <pc:sldMk cId="1921850857" sldId="302"/>
        </pc:sldMkLst>
        <pc:spChg chg="mod">
          <ac:chgData name="Paul O'Dowd" userId="f37f58e5-1e70-49c2-9437-c035a60b1b3d" providerId="ADAL" clId="{CFCAF7E0-AA27-4826-AD9B-2B843D52354F}" dt="2019-10-01T13:51:59.869" v="110" actId="20577"/>
          <ac:spMkLst>
            <pc:docMk/>
            <pc:sldMk cId="1921850857" sldId="302"/>
            <ac:spMk id="2" creationId="{49877914-C1A2-4840-AD35-2234757592B2}"/>
          </ac:spMkLst>
        </pc:spChg>
        <pc:spChg chg="del mod">
          <ac:chgData name="Paul O'Dowd" userId="f37f58e5-1e70-49c2-9437-c035a60b1b3d" providerId="ADAL" clId="{CFCAF7E0-AA27-4826-AD9B-2B843D52354F}" dt="2019-10-01T13:52:02.917" v="111" actId="478"/>
          <ac:spMkLst>
            <pc:docMk/>
            <pc:sldMk cId="1921850857" sldId="302"/>
            <ac:spMk id="3" creationId="{73EF0099-714B-47E6-AC8B-1F1B1BE3EB15}"/>
          </ac:spMkLst>
        </pc:spChg>
        <pc:spChg chg="add mod">
          <ac:chgData name="Paul O'Dowd" userId="f37f58e5-1e70-49c2-9437-c035a60b1b3d" providerId="ADAL" clId="{CFCAF7E0-AA27-4826-AD9B-2B843D52354F}" dt="2019-10-01T13:52:17.553" v="127" actId="1076"/>
          <ac:spMkLst>
            <pc:docMk/>
            <pc:sldMk cId="1921850857" sldId="302"/>
            <ac:spMk id="4" creationId="{99B8AAEB-97A1-4614-9BE6-0A963032939B}"/>
          </ac:spMkLst>
        </pc:spChg>
        <pc:spChg chg="add mod">
          <ac:chgData name="Paul O'Dowd" userId="f37f58e5-1e70-49c2-9437-c035a60b1b3d" providerId="ADAL" clId="{CFCAF7E0-AA27-4826-AD9B-2B843D52354F}" dt="2019-10-01T13:52:29.366" v="142" actId="20577"/>
          <ac:spMkLst>
            <pc:docMk/>
            <pc:sldMk cId="1921850857" sldId="302"/>
            <ac:spMk id="7" creationId="{5D374025-FBAB-4FD1-AAB4-6DE58DC6ED39}"/>
          </ac:spMkLst>
        </pc:spChg>
        <pc:spChg chg="add mod">
          <ac:chgData name="Paul O'Dowd" userId="f37f58e5-1e70-49c2-9437-c035a60b1b3d" providerId="ADAL" clId="{CFCAF7E0-AA27-4826-AD9B-2B843D52354F}" dt="2019-10-01T13:52:35.798" v="158" actId="20577"/>
          <ac:spMkLst>
            <pc:docMk/>
            <pc:sldMk cId="1921850857" sldId="302"/>
            <ac:spMk id="8" creationId="{A56C5633-C83B-4B48-9A70-C9051CEA5F4C}"/>
          </ac:spMkLst>
        </pc:spChg>
        <pc:spChg chg="add mod">
          <ac:chgData name="Paul O'Dowd" userId="f37f58e5-1e70-49c2-9437-c035a60b1b3d" providerId="ADAL" clId="{CFCAF7E0-AA27-4826-AD9B-2B843D52354F}" dt="2019-10-01T13:52:43.678" v="174" actId="20577"/>
          <ac:spMkLst>
            <pc:docMk/>
            <pc:sldMk cId="1921850857" sldId="302"/>
            <ac:spMk id="9" creationId="{312DEB9F-7B32-40C9-A864-331190FF05DD}"/>
          </ac:spMkLst>
        </pc:spChg>
        <pc:spChg chg="add mod">
          <ac:chgData name="Paul O'Dowd" userId="f37f58e5-1e70-49c2-9437-c035a60b1b3d" providerId="ADAL" clId="{CFCAF7E0-AA27-4826-AD9B-2B843D52354F}" dt="2019-10-01T13:52:56.958" v="196" actId="20577"/>
          <ac:spMkLst>
            <pc:docMk/>
            <pc:sldMk cId="1921850857" sldId="302"/>
            <ac:spMk id="10" creationId="{4B2E10F0-CE24-48B2-834A-5041B698D8E7}"/>
          </ac:spMkLst>
        </pc:spChg>
        <pc:spChg chg="add mod">
          <ac:chgData name="Paul O'Dowd" userId="f37f58e5-1e70-49c2-9437-c035a60b1b3d" providerId="ADAL" clId="{CFCAF7E0-AA27-4826-AD9B-2B843D52354F}" dt="2019-10-01T15:06:42.621" v="594" actId="20577"/>
          <ac:spMkLst>
            <pc:docMk/>
            <pc:sldMk cId="1921850857" sldId="302"/>
            <ac:spMk id="20" creationId="{512B9BF1-5E25-4088-9F7A-FF3DBC1422C2}"/>
          </ac:spMkLst>
        </pc:spChg>
        <pc:spChg chg="add mod">
          <ac:chgData name="Paul O'Dowd" userId="f37f58e5-1e70-49c2-9437-c035a60b1b3d" providerId="ADAL" clId="{CFCAF7E0-AA27-4826-AD9B-2B843D52354F}" dt="2019-10-01T15:07:45.967" v="612" actId="1076"/>
          <ac:spMkLst>
            <pc:docMk/>
            <pc:sldMk cId="1921850857" sldId="302"/>
            <ac:spMk id="24" creationId="{388E6C78-DB91-487F-88CC-3B11E0547E8D}"/>
          </ac:spMkLst>
        </pc:spChg>
        <pc:spChg chg="add del mod">
          <ac:chgData name="Paul O'Dowd" userId="f37f58e5-1e70-49c2-9437-c035a60b1b3d" providerId="ADAL" clId="{CFCAF7E0-AA27-4826-AD9B-2B843D52354F}" dt="2019-10-01T13:55:17.783" v="334" actId="478"/>
          <ac:spMkLst>
            <pc:docMk/>
            <pc:sldMk cId="1921850857" sldId="302"/>
            <ac:spMk id="30" creationId="{735C46C1-005E-4521-80C2-1850191BEAC2}"/>
          </ac:spMkLst>
        </pc:spChg>
        <pc:spChg chg="add del mod">
          <ac:chgData name="Paul O'Dowd" userId="f37f58e5-1e70-49c2-9437-c035a60b1b3d" providerId="ADAL" clId="{CFCAF7E0-AA27-4826-AD9B-2B843D52354F}" dt="2019-10-01T13:55:15.672" v="333" actId="478"/>
          <ac:spMkLst>
            <pc:docMk/>
            <pc:sldMk cId="1921850857" sldId="302"/>
            <ac:spMk id="31" creationId="{B0701FBA-63E0-4C70-B492-863626921527}"/>
          </ac:spMkLst>
        </pc:spChg>
        <pc:spChg chg="add mod">
          <ac:chgData name="Paul O'Dowd" userId="f37f58e5-1e70-49c2-9437-c035a60b1b3d" providerId="ADAL" clId="{CFCAF7E0-AA27-4826-AD9B-2B843D52354F}" dt="2019-10-01T13:55:34.892" v="362" actId="1076"/>
          <ac:spMkLst>
            <pc:docMk/>
            <pc:sldMk cId="1921850857" sldId="302"/>
            <ac:spMk id="32" creationId="{69D7B44D-0284-4248-90CB-010033712CD3}"/>
          </ac:spMkLst>
        </pc:spChg>
        <pc:spChg chg="add mod">
          <ac:chgData name="Paul O'Dowd" userId="f37f58e5-1e70-49c2-9437-c035a60b1b3d" providerId="ADAL" clId="{CFCAF7E0-AA27-4826-AD9B-2B843D52354F}" dt="2019-10-01T13:56:24.036" v="415" actId="1076"/>
          <ac:spMkLst>
            <pc:docMk/>
            <pc:sldMk cId="1921850857" sldId="302"/>
            <ac:spMk id="33" creationId="{29ED8770-CE61-4720-9085-4158FF89C369}"/>
          </ac:spMkLst>
        </pc:spChg>
        <pc:spChg chg="add mod">
          <ac:chgData name="Paul O'Dowd" userId="f37f58e5-1e70-49c2-9437-c035a60b1b3d" providerId="ADAL" clId="{CFCAF7E0-AA27-4826-AD9B-2B843D52354F}" dt="2019-10-01T15:07:34.727" v="611" actId="1076"/>
          <ac:spMkLst>
            <pc:docMk/>
            <pc:sldMk cId="1921850857" sldId="302"/>
            <ac:spMk id="41" creationId="{7928298F-C922-4855-9C31-A6F30B44786F}"/>
          </ac:spMkLst>
        </pc:spChg>
        <pc:spChg chg="add mod">
          <ac:chgData name="Paul O'Dowd" userId="f37f58e5-1e70-49c2-9437-c035a60b1b3d" providerId="ADAL" clId="{CFCAF7E0-AA27-4826-AD9B-2B843D52354F}" dt="2019-10-01T15:07:34.727" v="611" actId="1076"/>
          <ac:spMkLst>
            <pc:docMk/>
            <pc:sldMk cId="1921850857" sldId="302"/>
            <ac:spMk id="42" creationId="{28F2520D-A850-42A1-97E6-A0CE4E027F7D}"/>
          </ac:spMkLst>
        </pc:spChg>
        <pc:spChg chg="add mod">
          <ac:chgData name="Paul O'Dowd" userId="f37f58e5-1e70-49c2-9437-c035a60b1b3d" providerId="ADAL" clId="{CFCAF7E0-AA27-4826-AD9B-2B843D52354F}" dt="2019-10-01T15:07:07.467" v="606" actId="20577"/>
          <ac:spMkLst>
            <pc:docMk/>
            <pc:sldMk cId="1921850857" sldId="302"/>
            <ac:spMk id="47" creationId="{BB0EABE6-9C97-40BA-9731-D343398574F1}"/>
          </ac:spMkLst>
        </pc:spChg>
        <pc:cxnChg chg="add mod">
          <ac:chgData name="Paul O'Dowd" userId="f37f58e5-1e70-49c2-9437-c035a60b1b3d" providerId="ADAL" clId="{CFCAF7E0-AA27-4826-AD9B-2B843D52354F}" dt="2019-10-01T13:53:22.026" v="206" actId="14100"/>
          <ac:cxnSpMkLst>
            <pc:docMk/>
            <pc:sldMk cId="1921850857" sldId="302"/>
            <ac:cxnSpMk id="6" creationId="{0F2D1668-3BDF-414D-88A3-C48802E4D9AE}"/>
          </ac:cxnSpMkLst>
        </pc:cxnChg>
        <pc:cxnChg chg="add mod">
          <ac:chgData name="Paul O'Dowd" userId="f37f58e5-1e70-49c2-9437-c035a60b1b3d" providerId="ADAL" clId="{CFCAF7E0-AA27-4826-AD9B-2B843D52354F}" dt="2019-10-01T13:53:20.570" v="205" actId="14100"/>
          <ac:cxnSpMkLst>
            <pc:docMk/>
            <pc:sldMk cId="1921850857" sldId="302"/>
            <ac:cxnSpMk id="11" creationId="{ED3638E9-941E-40AF-9BDA-A703B9956E9F}"/>
          </ac:cxnSpMkLst>
        </pc:cxnChg>
        <pc:cxnChg chg="add mod">
          <ac:chgData name="Paul O'Dowd" userId="f37f58e5-1e70-49c2-9437-c035a60b1b3d" providerId="ADAL" clId="{CFCAF7E0-AA27-4826-AD9B-2B843D52354F}" dt="2019-10-01T13:53:23.385" v="207" actId="14100"/>
          <ac:cxnSpMkLst>
            <pc:docMk/>
            <pc:sldMk cId="1921850857" sldId="302"/>
            <ac:cxnSpMk id="13" creationId="{C83EF2C0-4BBD-47FE-A108-B09B7F02F9B4}"/>
          </ac:cxnSpMkLst>
        </pc:cxnChg>
        <pc:cxnChg chg="add mod">
          <ac:chgData name="Paul O'Dowd" userId="f37f58e5-1e70-49c2-9437-c035a60b1b3d" providerId="ADAL" clId="{CFCAF7E0-AA27-4826-AD9B-2B843D52354F}" dt="2019-10-01T13:53:25.394" v="208" actId="14100"/>
          <ac:cxnSpMkLst>
            <pc:docMk/>
            <pc:sldMk cId="1921850857" sldId="302"/>
            <ac:cxnSpMk id="15" creationId="{826B8CEC-DFC1-4C15-8B33-7A69CC708D9E}"/>
          </ac:cxnSpMkLst>
        </pc:cxnChg>
        <pc:cxnChg chg="add mod">
          <ac:chgData name="Paul O'Dowd" userId="f37f58e5-1e70-49c2-9437-c035a60b1b3d" providerId="ADAL" clId="{CFCAF7E0-AA27-4826-AD9B-2B843D52354F}" dt="2019-10-01T13:53:57.843" v="258" actId="14100"/>
          <ac:cxnSpMkLst>
            <pc:docMk/>
            <pc:sldMk cId="1921850857" sldId="302"/>
            <ac:cxnSpMk id="21" creationId="{DF3D0DFF-96ED-467A-B2AD-7FF932C35E13}"/>
          </ac:cxnSpMkLst>
        </pc:cxnChg>
        <pc:cxnChg chg="add mod">
          <ac:chgData name="Paul O'Dowd" userId="f37f58e5-1e70-49c2-9437-c035a60b1b3d" providerId="ADAL" clId="{CFCAF7E0-AA27-4826-AD9B-2B843D52354F}" dt="2019-10-01T15:07:45.967" v="612" actId="1076"/>
          <ac:cxnSpMkLst>
            <pc:docMk/>
            <pc:sldMk cId="1921850857" sldId="302"/>
            <ac:cxnSpMk id="25" creationId="{31298798-849D-4C42-9983-332271509ADA}"/>
          </ac:cxnSpMkLst>
        </pc:cxnChg>
        <pc:cxnChg chg="add del mod">
          <ac:chgData name="Paul O'Dowd" userId="f37f58e5-1e70-49c2-9437-c035a60b1b3d" providerId="ADAL" clId="{CFCAF7E0-AA27-4826-AD9B-2B843D52354F}" dt="2019-10-01T13:55:19.752" v="335" actId="478"/>
          <ac:cxnSpMkLst>
            <pc:docMk/>
            <pc:sldMk cId="1921850857" sldId="302"/>
            <ac:cxnSpMk id="28" creationId="{1E7BAF61-D3E4-40CF-ACA0-390429DCF442}"/>
          </ac:cxnSpMkLst>
        </pc:cxnChg>
        <pc:cxnChg chg="add mod">
          <ac:chgData name="Paul O'Dowd" userId="f37f58e5-1e70-49c2-9437-c035a60b1b3d" providerId="ADAL" clId="{CFCAF7E0-AA27-4826-AD9B-2B843D52354F}" dt="2019-10-01T13:56:26.220" v="416" actId="14100"/>
          <ac:cxnSpMkLst>
            <pc:docMk/>
            <pc:sldMk cId="1921850857" sldId="302"/>
            <ac:cxnSpMk id="34" creationId="{C111F5F6-2713-4121-929F-0092388B8264}"/>
          </ac:cxnSpMkLst>
        </pc:cxnChg>
        <pc:cxnChg chg="add mod">
          <ac:chgData name="Paul O'Dowd" userId="f37f58e5-1e70-49c2-9437-c035a60b1b3d" providerId="ADAL" clId="{CFCAF7E0-AA27-4826-AD9B-2B843D52354F}" dt="2019-10-01T13:56:02.836" v="414" actId="14100"/>
          <ac:cxnSpMkLst>
            <pc:docMk/>
            <pc:sldMk cId="1921850857" sldId="302"/>
            <ac:cxnSpMk id="36" creationId="{01A3E0D0-FC69-4360-9BB3-5E8CF6118077}"/>
          </ac:cxnSpMkLst>
        </pc:cxnChg>
        <pc:cxnChg chg="add mod">
          <ac:chgData name="Paul O'Dowd" userId="f37f58e5-1e70-49c2-9437-c035a60b1b3d" providerId="ADAL" clId="{CFCAF7E0-AA27-4826-AD9B-2B843D52354F}" dt="2019-10-01T15:07:34.727" v="611" actId="1076"/>
          <ac:cxnSpMkLst>
            <pc:docMk/>
            <pc:sldMk cId="1921850857" sldId="302"/>
            <ac:cxnSpMk id="40" creationId="{5ADE1438-2840-458D-99CF-09D5520E10CA}"/>
          </ac:cxnSpMkLst>
        </pc:cxnChg>
        <pc:cxnChg chg="add mod">
          <ac:chgData name="Paul O'Dowd" userId="f37f58e5-1e70-49c2-9437-c035a60b1b3d" providerId="ADAL" clId="{CFCAF7E0-AA27-4826-AD9B-2B843D52354F}" dt="2019-10-01T15:07:34.727" v="611" actId="1076"/>
          <ac:cxnSpMkLst>
            <pc:docMk/>
            <pc:sldMk cId="1921850857" sldId="302"/>
            <ac:cxnSpMk id="43" creationId="{635ABC7E-0D44-43DA-AB7E-3C96B3199A83}"/>
          </ac:cxnSpMkLst>
        </pc:cxnChg>
        <pc:cxnChg chg="add mod">
          <ac:chgData name="Paul O'Dowd" userId="f37f58e5-1e70-49c2-9437-c035a60b1b3d" providerId="ADAL" clId="{CFCAF7E0-AA27-4826-AD9B-2B843D52354F}" dt="2019-10-01T15:07:14.959" v="610" actId="14100"/>
          <ac:cxnSpMkLst>
            <pc:docMk/>
            <pc:sldMk cId="1921850857" sldId="302"/>
            <ac:cxnSpMk id="48" creationId="{8AD18BA7-48E1-4674-8C37-A665FEECAFC8}"/>
          </ac:cxnSpMkLst>
        </pc:cxnChg>
      </pc:sldChg>
      <pc:sldChg chg="addSp modSp">
        <pc:chgData name="Paul O'Dowd" userId="f37f58e5-1e70-49c2-9437-c035a60b1b3d" providerId="ADAL" clId="{CFCAF7E0-AA27-4826-AD9B-2B843D52354F}" dt="2019-10-02T10:08:54.585" v="749" actId="207"/>
        <pc:sldMkLst>
          <pc:docMk/>
          <pc:sldMk cId="1253464988" sldId="303"/>
        </pc:sldMkLst>
        <pc:spChg chg="mod">
          <ac:chgData name="Paul O'Dowd" userId="f37f58e5-1e70-49c2-9437-c035a60b1b3d" providerId="ADAL" clId="{CFCAF7E0-AA27-4826-AD9B-2B843D52354F}" dt="2019-10-01T15:12:06.074" v="731" actId="1076"/>
          <ac:spMkLst>
            <pc:docMk/>
            <pc:sldMk cId="1253464988" sldId="303"/>
            <ac:spMk id="5" creationId="{B40C2ABF-E97B-4A45-8E5F-B6067F982C35}"/>
          </ac:spMkLst>
        </pc:spChg>
        <pc:spChg chg="mod">
          <ac:chgData name="Paul O'Dowd" userId="f37f58e5-1e70-49c2-9437-c035a60b1b3d" providerId="ADAL" clId="{CFCAF7E0-AA27-4826-AD9B-2B843D52354F}" dt="2019-10-01T15:12:06.074" v="731" actId="1076"/>
          <ac:spMkLst>
            <pc:docMk/>
            <pc:sldMk cId="1253464988" sldId="303"/>
            <ac:spMk id="6" creationId="{26383FDD-7D81-4A6B-BA41-D43E8FF68C37}"/>
          </ac:spMkLst>
        </pc:spChg>
        <pc:spChg chg="mod">
          <ac:chgData name="Paul O'Dowd" userId="f37f58e5-1e70-49c2-9437-c035a60b1b3d" providerId="ADAL" clId="{CFCAF7E0-AA27-4826-AD9B-2B843D52354F}" dt="2019-10-01T15:12:06.074" v="731" actId="1076"/>
          <ac:spMkLst>
            <pc:docMk/>
            <pc:sldMk cId="1253464988" sldId="303"/>
            <ac:spMk id="7" creationId="{43079E86-D611-43DB-8271-608E2AA673CE}"/>
          </ac:spMkLst>
        </pc:spChg>
        <pc:spChg chg="mod">
          <ac:chgData name="Paul O'Dowd" userId="f37f58e5-1e70-49c2-9437-c035a60b1b3d" providerId="ADAL" clId="{CFCAF7E0-AA27-4826-AD9B-2B843D52354F}" dt="2019-10-01T15:12:06.074" v="731" actId="1076"/>
          <ac:spMkLst>
            <pc:docMk/>
            <pc:sldMk cId="1253464988" sldId="303"/>
            <ac:spMk id="8" creationId="{182A38AA-06CB-45F3-81D3-155E0110D51A}"/>
          </ac:spMkLst>
        </pc:spChg>
        <pc:spChg chg="mod">
          <ac:chgData name="Paul O'Dowd" userId="f37f58e5-1e70-49c2-9437-c035a60b1b3d" providerId="ADAL" clId="{CFCAF7E0-AA27-4826-AD9B-2B843D52354F}" dt="2019-10-02T10:08:54.585" v="749" actId="207"/>
          <ac:spMkLst>
            <pc:docMk/>
            <pc:sldMk cId="1253464988" sldId="303"/>
            <ac:spMk id="9" creationId="{8528A3C6-EF4B-4833-8751-F6866B5F7F41}"/>
          </ac:spMkLst>
        </pc:spChg>
        <pc:spChg chg="add mod">
          <ac:chgData name="Paul O'Dowd" userId="f37f58e5-1e70-49c2-9437-c035a60b1b3d" providerId="ADAL" clId="{CFCAF7E0-AA27-4826-AD9B-2B843D52354F}" dt="2019-10-01T15:12:27.926" v="745" actId="20577"/>
          <ac:spMkLst>
            <pc:docMk/>
            <pc:sldMk cId="1253464988" sldId="303"/>
            <ac:spMk id="10" creationId="{B72BDDAA-5963-4EA0-94DB-F05CABFC4C7F}"/>
          </ac:spMkLst>
        </pc:spChg>
      </pc:sldChg>
      <pc:sldChg chg="del">
        <pc:chgData name="Paul O'Dowd" userId="f37f58e5-1e70-49c2-9437-c035a60b1b3d" providerId="ADAL" clId="{CFCAF7E0-AA27-4826-AD9B-2B843D52354F}" dt="2019-10-03T08:21:26.492" v="2251" actId="47"/>
        <pc:sldMkLst>
          <pc:docMk/>
          <pc:sldMk cId="3476330458" sldId="309"/>
        </pc:sldMkLst>
      </pc:sldChg>
      <pc:sldChg chg="del">
        <pc:chgData name="Paul O'Dowd" userId="f37f58e5-1e70-49c2-9437-c035a60b1b3d" providerId="ADAL" clId="{CFCAF7E0-AA27-4826-AD9B-2B843D52354F}" dt="2019-10-03T08:22:53.942" v="2256" actId="47"/>
        <pc:sldMkLst>
          <pc:docMk/>
          <pc:sldMk cId="378131789" sldId="310"/>
        </pc:sldMkLst>
      </pc:sldChg>
      <pc:sldChg chg="addSp delSp modSp add">
        <pc:chgData name="Paul O'Dowd" userId="f37f58e5-1e70-49c2-9437-c035a60b1b3d" providerId="ADAL" clId="{CFCAF7E0-AA27-4826-AD9B-2B843D52354F}" dt="2019-10-03T08:41:22.634" v="2399" actId="478"/>
        <pc:sldMkLst>
          <pc:docMk/>
          <pc:sldMk cId="3862740777" sldId="314"/>
        </pc:sldMkLst>
        <pc:spChg chg="add mod">
          <ac:chgData name="Paul O'Dowd" userId="f37f58e5-1e70-49c2-9437-c035a60b1b3d" providerId="ADAL" clId="{CFCAF7E0-AA27-4826-AD9B-2B843D52354F}" dt="2019-10-03T08:41:16.357" v="2397" actId="1076"/>
          <ac:spMkLst>
            <pc:docMk/>
            <pc:sldMk cId="3862740777" sldId="314"/>
            <ac:spMk id="2" creationId="{F3961E46-AADC-47D4-8724-1474EB68183E}"/>
          </ac:spMkLst>
        </pc:spChg>
        <pc:spChg chg="add del mod">
          <ac:chgData name="Paul O'Dowd" userId="f37f58e5-1e70-49c2-9437-c035a60b1b3d" providerId="ADAL" clId="{CFCAF7E0-AA27-4826-AD9B-2B843D52354F}" dt="2019-10-03T08:41:22.634" v="2399" actId="478"/>
          <ac:spMkLst>
            <pc:docMk/>
            <pc:sldMk cId="3862740777" sldId="314"/>
            <ac:spMk id="3" creationId="{D675194B-7651-4AB5-98B5-627DBC7FEDB1}"/>
          </ac:spMkLst>
        </pc:spChg>
        <pc:spChg chg="mod">
          <ac:chgData name="Paul O'Dowd" userId="f37f58e5-1e70-49c2-9437-c035a60b1b3d" providerId="ADAL" clId="{CFCAF7E0-AA27-4826-AD9B-2B843D52354F}" dt="2019-10-03T08:40:43.921" v="2394" actId="1076"/>
          <ac:spMkLst>
            <pc:docMk/>
            <pc:sldMk cId="3862740777" sldId="314"/>
            <ac:spMk id="53" creationId="{7738F120-3C56-44A5-9C79-37FA32E4CB64}"/>
          </ac:spMkLst>
        </pc:spChg>
      </pc:sldChg>
      <pc:sldChg chg="del">
        <pc:chgData name="Paul O'Dowd" userId="f37f58e5-1e70-49c2-9437-c035a60b1b3d" providerId="ADAL" clId="{CFCAF7E0-AA27-4826-AD9B-2B843D52354F}" dt="2019-10-01T15:05:16.733" v="575" actId="47"/>
        <pc:sldMkLst>
          <pc:docMk/>
          <pc:sldMk cId="2931143375" sldId="315"/>
        </pc:sldMkLst>
      </pc:sldChg>
      <pc:sldChg chg="modSp">
        <pc:chgData name="Paul O'Dowd" userId="f37f58e5-1e70-49c2-9437-c035a60b1b3d" providerId="ADAL" clId="{CFCAF7E0-AA27-4826-AD9B-2B843D52354F}" dt="2019-10-03T08:28:27.256" v="2262" actId="6549"/>
        <pc:sldMkLst>
          <pc:docMk/>
          <pc:sldMk cId="1809360862" sldId="329"/>
        </pc:sldMkLst>
        <pc:spChg chg="mod">
          <ac:chgData name="Paul O'Dowd" userId="f37f58e5-1e70-49c2-9437-c035a60b1b3d" providerId="ADAL" clId="{CFCAF7E0-AA27-4826-AD9B-2B843D52354F}" dt="2019-10-03T08:28:27.256" v="2262" actId="6549"/>
          <ac:spMkLst>
            <pc:docMk/>
            <pc:sldMk cId="1809360862" sldId="329"/>
            <ac:spMk id="12" creationId="{0F4CD41E-9FFB-4466-A7EC-480CE03EE0BC}"/>
          </ac:spMkLst>
        </pc:spChg>
      </pc:sldChg>
      <pc:sldChg chg="addSp">
        <pc:chgData name="Paul O'Dowd" userId="f37f58e5-1e70-49c2-9437-c035a60b1b3d" providerId="ADAL" clId="{CFCAF7E0-AA27-4826-AD9B-2B843D52354F}" dt="2019-10-03T08:33:41.247" v="2383"/>
        <pc:sldMkLst>
          <pc:docMk/>
          <pc:sldMk cId="2338194800" sldId="331"/>
        </pc:sldMkLst>
        <pc:spChg chg="add">
          <ac:chgData name="Paul O'Dowd" userId="f37f58e5-1e70-49c2-9437-c035a60b1b3d" providerId="ADAL" clId="{CFCAF7E0-AA27-4826-AD9B-2B843D52354F}" dt="2019-10-03T08:33:41.247" v="2383"/>
          <ac:spMkLst>
            <pc:docMk/>
            <pc:sldMk cId="2338194800" sldId="331"/>
            <ac:spMk id="3" creationId="{393EA8C8-8D35-4A24-8378-79883D10DE31}"/>
          </ac:spMkLst>
        </pc:spChg>
      </pc:sldChg>
      <pc:sldChg chg="addSp delSp modSp ord">
        <pc:chgData name="Paul O'Dowd" userId="f37f58e5-1e70-49c2-9437-c035a60b1b3d" providerId="ADAL" clId="{CFCAF7E0-AA27-4826-AD9B-2B843D52354F}" dt="2019-10-03T08:18:12.620" v="2173" actId="20577"/>
        <pc:sldMkLst>
          <pc:docMk/>
          <pc:sldMk cId="3198172069" sldId="332"/>
        </pc:sldMkLst>
        <pc:spChg chg="mod">
          <ac:chgData name="Paul O'Dowd" userId="f37f58e5-1e70-49c2-9437-c035a60b1b3d" providerId="ADAL" clId="{CFCAF7E0-AA27-4826-AD9B-2B843D52354F}" dt="2019-10-01T13:47:24.482" v="6" actId="20577"/>
          <ac:spMkLst>
            <pc:docMk/>
            <pc:sldMk cId="3198172069" sldId="332"/>
            <ac:spMk id="2" creationId="{4777E807-3E29-41DD-BCBE-C289AD234212}"/>
          </ac:spMkLst>
        </pc:spChg>
        <pc:spChg chg="mod">
          <ac:chgData name="Paul O'Dowd" userId="f37f58e5-1e70-49c2-9437-c035a60b1b3d" providerId="ADAL" clId="{CFCAF7E0-AA27-4826-AD9B-2B843D52354F}" dt="2019-10-03T08:18:12.620" v="2173" actId="20577"/>
          <ac:spMkLst>
            <pc:docMk/>
            <pc:sldMk cId="3198172069" sldId="332"/>
            <ac:spMk id="3" creationId="{082C2D6B-83A0-4CED-8448-AB06DE765FEB}"/>
          </ac:spMkLst>
        </pc:spChg>
        <pc:spChg chg="add del">
          <ac:chgData name="Paul O'Dowd" userId="f37f58e5-1e70-49c2-9437-c035a60b1b3d" providerId="ADAL" clId="{CFCAF7E0-AA27-4826-AD9B-2B843D52354F}" dt="2019-10-01T13:50:35.532" v="48" actId="478"/>
          <ac:spMkLst>
            <pc:docMk/>
            <pc:sldMk cId="3198172069" sldId="332"/>
            <ac:spMk id="4" creationId="{E318D43B-4BE6-42B8-B26D-AA9F37E77D97}"/>
          </ac:spMkLst>
        </pc:spChg>
      </pc:sldChg>
      <pc:sldChg chg="delSp">
        <pc:chgData name="Paul O'Dowd" userId="f37f58e5-1e70-49c2-9437-c035a60b1b3d" providerId="ADAL" clId="{CFCAF7E0-AA27-4826-AD9B-2B843D52354F}" dt="2019-10-02T10:08:02.060" v="747" actId="478"/>
        <pc:sldMkLst>
          <pc:docMk/>
          <pc:sldMk cId="1688324775" sldId="333"/>
        </pc:sldMkLst>
        <pc:spChg chg="del">
          <ac:chgData name="Paul O'Dowd" userId="f37f58e5-1e70-49c2-9437-c035a60b1b3d" providerId="ADAL" clId="{CFCAF7E0-AA27-4826-AD9B-2B843D52354F}" dt="2019-10-02T10:08:00.491" v="746" actId="478"/>
          <ac:spMkLst>
            <pc:docMk/>
            <pc:sldMk cId="1688324775" sldId="333"/>
            <ac:spMk id="2" creationId="{825D5CAC-EE96-43F0-8AF7-90ADDC854D10}"/>
          </ac:spMkLst>
        </pc:spChg>
        <pc:spChg chg="del">
          <ac:chgData name="Paul O'Dowd" userId="f37f58e5-1e70-49c2-9437-c035a60b1b3d" providerId="ADAL" clId="{CFCAF7E0-AA27-4826-AD9B-2B843D52354F}" dt="2019-10-02T10:08:02.060" v="747" actId="478"/>
          <ac:spMkLst>
            <pc:docMk/>
            <pc:sldMk cId="1688324775" sldId="333"/>
            <ac:spMk id="3" creationId="{12BB9389-8740-4FF2-8151-62758BBF641D}"/>
          </ac:spMkLst>
        </pc:spChg>
      </pc:sldChg>
      <pc:sldChg chg="addSp delSp modSp add">
        <pc:chgData name="Paul O'Dowd" userId="f37f58e5-1e70-49c2-9437-c035a60b1b3d" providerId="ADAL" clId="{CFCAF7E0-AA27-4826-AD9B-2B843D52354F}" dt="2019-10-01T15:07:59.418" v="614"/>
        <pc:sldMkLst>
          <pc:docMk/>
          <pc:sldMk cId="3041392538" sldId="334"/>
        </pc:sldMkLst>
        <pc:spChg chg="add mod">
          <ac:chgData name="Paul O'Dowd" userId="f37f58e5-1e70-49c2-9437-c035a60b1b3d" providerId="ADAL" clId="{CFCAF7E0-AA27-4826-AD9B-2B843D52354F}" dt="2019-10-01T15:04:28.769" v="544" actId="1035"/>
          <ac:spMkLst>
            <pc:docMk/>
            <pc:sldMk cId="3041392538" sldId="334"/>
            <ac:spMk id="3" creationId="{E46DCAA5-0030-4734-B3B5-1D3B9100561E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4" creationId="{99B8AAEB-97A1-4614-9BE6-0A963032939B}"/>
          </ac:spMkLst>
        </pc:spChg>
        <pc:spChg chg="add mod">
          <ac:chgData name="Paul O'Dowd" userId="f37f58e5-1e70-49c2-9437-c035a60b1b3d" providerId="ADAL" clId="{CFCAF7E0-AA27-4826-AD9B-2B843D52354F}" dt="2019-10-01T15:04:38.829" v="548" actId="14100"/>
          <ac:spMkLst>
            <pc:docMk/>
            <pc:sldMk cId="3041392538" sldId="334"/>
            <ac:spMk id="5" creationId="{8581F2A5-8D55-4B85-AC3E-76273FC76223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7" creationId="{5D374025-FBAB-4FD1-AAB4-6DE58DC6ED39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8" creationId="{A56C5633-C83B-4B48-9A70-C9051CEA5F4C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9" creationId="{312DEB9F-7B32-40C9-A864-331190FF05DD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10" creationId="{4B2E10F0-CE24-48B2-834A-5041B698D8E7}"/>
          </ac:spMkLst>
        </pc:spChg>
        <pc:spChg chg="add mod">
          <ac:chgData name="Paul O'Dowd" userId="f37f58e5-1e70-49c2-9437-c035a60b1b3d" providerId="ADAL" clId="{CFCAF7E0-AA27-4826-AD9B-2B843D52354F}" dt="2019-10-01T15:06:00.669" v="593" actId="1076"/>
          <ac:spMkLst>
            <pc:docMk/>
            <pc:sldMk cId="3041392538" sldId="334"/>
            <ac:spMk id="12" creationId="{3EBA7271-3825-4182-92F1-657675C2B833}"/>
          </ac:spMkLst>
        </pc:spChg>
        <pc:spChg chg="del mod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20" creationId="{512B9BF1-5E25-4088-9F7A-FF3DBC1422C2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24" creationId="{388E6C78-DB91-487F-88CC-3B11E0547E8D}"/>
          </ac:spMkLst>
        </pc:spChg>
        <pc:spChg chg="add mod">
          <ac:chgData name="Paul O'Dowd" userId="f37f58e5-1e70-49c2-9437-c035a60b1b3d" providerId="ADAL" clId="{CFCAF7E0-AA27-4826-AD9B-2B843D52354F}" dt="2019-10-01T15:04:36.636" v="547" actId="1076"/>
          <ac:spMkLst>
            <pc:docMk/>
            <pc:sldMk cId="3041392538" sldId="334"/>
            <ac:spMk id="26" creationId="{38953A15-503B-4769-9E0A-EFAC34A134D0}"/>
          </ac:spMkLst>
        </pc:spChg>
        <pc:spChg chg="add mod">
          <ac:chgData name="Paul O'Dowd" userId="f37f58e5-1e70-49c2-9437-c035a60b1b3d" providerId="ADAL" clId="{CFCAF7E0-AA27-4826-AD9B-2B843D52354F}" dt="2019-10-01T15:04:59.298" v="573" actId="20577"/>
          <ac:spMkLst>
            <pc:docMk/>
            <pc:sldMk cId="3041392538" sldId="334"/>
            <ac:spMk id="28" creationId="{B9B96A44-1504-4395-A2D1-02DFDAFF407F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29" creationId="{C7D85D6E-0AF0-4D89-A63D-BEAD5B6382E9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31" creationId="{37C11A68-CE45-4E36-98A8-1AB27A6D443C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32" creationId="{69D7B44D-0284-4248-90CB-010033712CD3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33" creationId="{29ED8770-CE61-4720-9085-4158FF89C369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35" creationId="{6D733C39-9EFC-4BDF-A774-1CEA96F4E546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37" creationId="{FCDA152D-4F9C-490A-8CD5-405E669F71FD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38" creationId="{16405F07-51F5-43EE-A3DD-0FB30DC90DF0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41" creationId="{7928298F-C922-4855-9C31-A6F30B44786F}"/>
          </ac:spMkLst>
        </pc:spChg>
        <pc:spChg chg="del">
          <ac:chgData name="Paul O'Dowd" userId="f37f58e5-1e70-49c2-9437-c035a60b1b3d" providerId="ADAL" clId="{CFCAF7E0-AA27-4826-AD9B-2B843D52354F}" dt="2019-10-01T15:07:59.157" v="613" actId="478"/>
          <ac:spMkLst>
            <pc:docMk/>
            <pc:sldMk cId="3041392538" sldId="334"/>
            <ac:spMk id="42" creationId="{28F2520D-A850-42A1-97E6-A0CE4E027F7D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46" creationId="{E5FDA6C4-2F99-4BD9-B8BE-18EC76BC67DB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48" creationId="{F315F62C-A006-4F6A-BE64-E486A111A834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50" creationId="{ACA83293-7D9D-4F32-AFED-86DD76BC7F7A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51" creationId="{3E6B06EF-83CD-4BAC-875F-9E569D89211E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55" creationId="{498269B3-3F70-406B-B24A-E360EF5C3169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56" creationId="{0BAFB204-3346-4EC2-96DD-24F557AA0B04}"/>
          </ac:spMkLst>
        </pc:spChg>
        <pc:spChg chg="add">
          <ac:chgData name="Paul O'Dowd" userId="f37f58e5-1e70-49c2-9437-c035a60b1b3d" providerId="ADAL" clId="{CFCAF7E0-AA27-4826-AD9B-2B843D52354F}" dt="2019-10-01T15:07:59.418" v="614"/>
          <ac:spMkLst>
            <pc:docMk/>
            <pc:sldMk cId="3041392538" sldId="334"/>
            <ac:spMk id="58" creationId="{B897C6AB-E8F1-4153-9F2A-731AD0841996}"/>
          </ac:spMkLst>
        </pc:sp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6" creationId="{0F2D1668-3BDF-414D-88A3-C48802E4D9AE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11" creationId="{ED3638E9-941E-40AF-9BDA-A703B9956E9F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13" creationId="{C83EF2C0-4BBD-47FE-A108-B09B7F02F9B4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15" creationId="{826B8CEC-DFC1-4C15-8B33-7A69CC708D9E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21" creationId="{DF3D0DFF-96ED-467A-B2AD-7FF932C35E13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25" creationId="{31298798-849D-4C42-9983-332271509ADA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30" creationId="{3C674555-6545-4688-9037-099382AC96A6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34" creationId="{C111F5F6-2713-4121-929F-0092388B8264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36" creationId="{01A3E0D0-FC69-4360-9BB3-5E8CF6118077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39" creationId="{33F85D10-C187-4427-AA9F-93315BDC24B8}"/>
          </ac:cxnSpMkLst>
        </pc:cxnChg>
        <pc:cxnChg chg="del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40" creationId="{5ADE1438-2840-458D-99CF-09D5520E10CA}"/>
          </ac:cxnSpMkLst>
        </pc:cxnChg>
        <pc:cxnChg chg="del mod">
          <ac:chgData name="Paul O'Dowd" userId="f37f58e5-1e70-49c2-9437-c035a60b1b3d" providerId="ADAL" clId="{CFCAF7E0-AA27-4826-AD9B-2B843D52354F}" dt="2019-10-01T15:07:59.157" v="613" actId="478"/>
          <ac:cxnSpMkLst>
            <pc:docMk/>
            <pc:sldMk cId="3041392538" sldId="334"/>
            <ac:cxnSpMk id="43" creationId="{635ABC7E-0D44-43DA-AB7E-3C96B3199A83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44" creationId="{C66311F0-917B-495E-9DB3-40E60BD80015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45" creationId="{D02AC036-AA93-4CBD-85EE-073DD6C64E16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47" creationId="{2E1ADDEE-53C9-443B-8CC4-DF1A9C6A6B60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49" creationId="{D814C4E8-A4E5-46AF-B9DE-971B16891FAC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52" creationId="{1CA35CA1-6CCF-4E54-B408-D560BBC2DDC7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53" creationId="{72D77C83-00F2-4CA6-A75F-2D979C3CDFC6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54" creationId="{DE6FD27F-64F6-4CA9-9DFB-C837D5C8C5FB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57" creationId="{ECA6D629-7780-4F52-B66B-7D951421BEE5}"/>
          </ac:cxnSpMkLst>
        </pc:cxnChg>
        <pc:cxnChg chg="add">
          <ac:chgData name="Paul O'Dowd" userId="f37f58e5-1e70-49c2-9437-c035a60b1b3d" providerId="ADAL" clId="{CFCAF7E0-AA27-4826-AD9B-2B843D52354F}" dt="2019-10-01T15:07:59.418" v="614"/>
          <ac:cxnSpMkLst>
            <pc:docMk/>
            <pc:sldMk cId="3041392538" sldId="334"/>
            <ac:cxnSpMk id="59" creationId="{CCD8DE8B-EF2D-46FB-838D-77E76262848B}"/>
          </ac:cxnSpMkLst>
        </pc:cxnChg>
      </pc:sldChg>
      <pc:sldChg chg="addSp modSp add">
        <pc:chgData name="Paul O'Dowd" userId="f37f58e5-1e70-49c2-9437-c035a60b1b3d" providerId="ADAL" clId="{CFCAF7E0-AA27-4826-AD9B-2B843D52354F}" dt="2019-10-02T10:08:41.009" v="748" actId="1076"/>
        <pc:sldMkLst>
          <pc:docMk/>
          <pc:sldMk cId="3202122082" sldId="335"/>
        </pc:sldMkLst>
        <pc:spChg chg="add mod">
          <ac:chgData name="Paul O'Dowd" userId="f37f58e5-1e70-49c2-9437-c035a60b1b3d" providerId="ADAL" clId="{CFCAF7E0-AA27-4826-AD9B-2B843D52354F}" dt="2019-10-01T15:11:04.681" v="692" actId="14100"/>
          <ac:spMkLst>
            <pc:docMk/>
            <pc:sldMk cId="3202122082" sldId="335"/>
            <ac:spMk id="4" creationId="{3C697F17-72BF-43FE-B677-306D1CBB6321}"/>
          </ac:spMkLst>
        </pc:spChg>
        <pc:spChg chg="add mod">
          <ac:chgData name="Paul O'Dowd" userId="f37f58e5-1e70-49c2-9437-c035a60b1b3d" providerId="ADAL" clId="{CFCAF7E0-AA27-4826-AD9B-2B843D52354F}" dt="2019-10-01T15:09:54.768" v="649" actId="1076"/>
          <ac:spMkLst>
            <pc:docMk/>
            <pc:sldMk cId="3202122082" sldId="335"/>
            <ac:spMk id="6" creationId="{49098B85-8200-4E7F-891E-EFF0F36C3CE2}"/>
          </ac:spMkLst>
        </pc:spChg>
        <pc:spChg chg="add mod">
          <ac:chgData name="Paul O'Dowd" userId="f37f58e5-1e70-49c2-9437-c035a60b1b3d" providerId="ADAL" clId="{CFCAF7E0-AA27-4826-AD9B-2B843D52354F}" dt="2019-10-02T10:08:41.009" v="748" actId="1076"/>
          <ac:spMkLst>
            <pc:docMk/>
            <pc:sldMk cId="3202122082" sldId="335"/>
            <ac:spMk id="34" creationId="{1795454D-1D02-45D1-AABD-6BA31AD81C24}"/>
          </ac:spMkLst>
        </pc:spChg>
        <pc:picChg chg="add mod modCrop">
          <ac:chgData name="Paul O'Dowd" userId="f37f58e5-1e70-49c2-9437-c035a60b1b3d" providerId="ADAL" clId="{CFCAF7E0-AA27-4826-AD9B-2B843D52354F}" dt="2019-10-01T15:10:44.753" v="658" actId="1076"/>
          <ac:picMkLst>
            <pc:docMk/>
            <pc:sldMk cId="3202122082" sldId="335"/>
            <ac:picMk id="7" creationId="{9A04F626-E992-452F-A2D7-CCFA9DB8A09A}"/>
          </ac:picMkLst>
        </pc:picChg>
      </pc:sldChg>
      <pc:sldChg chg="addSp modSp add">
        <pc:chgData name="Paul O'Dowd" userId="f37f58e5-1e70-49c2-9437-c035a60b1b3d" providerId="ADAL" clId="{CFCAF7E0-AA27-4826-AD9B-2B843D52354F}" dt="2019-10-02T10:12:53.287" v="769" actId="1038"/>
        <pc:sldMkLst>
          <pc:docMk/>
          <pc:sldMk cId="2770954210" sldId="336"/>
        </pc:sldMkLst>
        <pc:spChg chg="add mod">
          <ac:chgData name="Paul O'Dowd" userId="f37f58e5-1e70-49c2-9437-c035a60b1b3d" providerId="ADAL" clId="{CFCAF7E0-AA27-4826-AD9B-2B843D52354F}" dt="2019-10-02T10:12:53.287" v="769" actId="1038"/>
          <ac:spMkLst>
            <pc:docMk/>
            <pc:sldMk cId="2770954210" sldId="336"/>
            <ac:spMk id="5" creationId="{EA762189-6B8C-45AB-A3C7-D490ABDC2D33}"/>
          </ac:spMkLst>
        </pc:spChg>
        <pc:picChg chg="mod">
          <ac:chgData name="Paul O'Dowd" userId="f37f58e5-1e70-49c2-9437-c035a60b1b3d" providerId="ADAL" clId="{CFCAF7E0-AA27-4826-AD9B-2B843D52354F}" dt="2019-10-02T10:12:47.536" v="755" actId="1076"/>
          <ac:picMkLst>
            <pc:docMk/>
            <pc:sldMk cId="2770954210" sldId="336"/>
            <ac:picMk id="3" creationId="{7C61FA06-7E5B-4C4F-AB3E-669EDD69BD8A}"/>
          </ac:picMkLst>
        </pc:picChg>
      </pc:sldChg>
      <pc:sldChg chg="addSp delSp modSp add">
        <pc:chgData name="Paul O'Dowd" userId="f37f58e5-1e70-49c2-9437-c035a60b1b3d" providerId="ADAL" clId="{CFCAF7E0-AA27-4826-AD9B-2B843D52354F}" dt="2019-10-02T10:18:07.329" v="909" actId="11529"/>
        <pc:sldMkLst>
          <pc:docMk/>
          <pc:sldMk cId="916385359" sldId="337"/>
        </pc:sldMkLst>
        <pc:spChg chg="del">
          <ac:chgData name="Paul O'Dowd" userId="f37f58e5-1e70-49c2-9437-c035a60b1b3d" providerId="ADAL" clId="{CFCAF7E0-AA27-4826-AD9B-2B843D52354F}" dt="2019-10-02T10:13:50.890" v="774" actId="478"/>
          <ac:spMkLst>
            <pc:docMk/>
            <pc:sldMk cId="916385359" sldId="337"/>
            <ac:spMk id="2" creationId="{1AEA894E-71A3-4889-A77C-B1EE9C26B5AC}"/>
          </ac:spMkLst>
        </pc:spChg>
        <pc:spChg chg="del">
          <ac:chgData name="Paul O'Dowd" userId="f37f58e5-1e70-49c2-9437-c035a60b1b3d" providerId="ADAL" clId="{CFCAF7E0-AA27-4826-AD9B-2B843D52354F}" dt="2019-10-02T10:13:46.371" v="772" actId="478"/>
          <ac:spMkLst>
            <pc:docMk/>
            <pc:sldMk cId="916385359" sldId="337"/>
            <ac:spMk id="3" creationId="{E9BCDBC2-A94A-4245-B1CF-AE3748E88E73}"/>
          </ac:spMkLst>
        </pc:spChg>
        <pc:spChg chg="add mod">
          <ac:chgData name="Paul O'Dowd" userId="f37f58e5-1e70-49c2-9437-c035a60b1b3d" providerId="ADAL" clId="{CFCAF7E0-AA27-4826-AD9B-2B843D52354F}" dt="2019-10-02T10:15:55.139" v="838" actId="1076"/>
          <ac:spMkLst>
            <pc:docMk/>
            <pc:sldMk cId="916385359" sldId="337"/>
            <ac:spMk id="4" creationId="{184E665A-715F-489A-8C95-C51C5ABE584B}"/>
          </ac:spMkLst>
        </pc:spChg>
        <pc:spChg chg="add mod">
          <ac:chgData name="Paul O'Dowd" userId="f37f58e5-1e70-49c2-9437-c035a60b1b3d" providerId="ADAL" clId="{CFCAF7E0-AA27-4826-AD9B-2B843D52354F}" dt="2019-10-02T10:14:58.720" v="822" actId="1582"/>
          <ac:spMkLst>
            <pc:docMk/>
            <pc:sldMk cId="916385359" sldId="337"/>
            <ac:spMk id="5" creationId="{8DEAC22B-BFC3-4A09-A588-C3FCE074DF20}"/>
          </ac:spMkLst>
        </pc:spChg>
        <pc:spChg chg="add mod">
          <ac:chgData name="Paul O'Dowd" userId="f37f58e5-1e70-49c2-9437-c035a60b1b3d" providerId="ADAL" clId="{CFCAF7E0-AA27-4826-AD9B-2B843D52354F}" dt="2019-10-02T10:16:03.293" v="839" actId="1582"/>
          <ac:spMkLst>
            <pc:docMk/>
            <pc:sldMk cId="916385359" sldId="337"/>
            <ac:spMk id="8" creationId="{2B4E982E-0AE4-4E16-8FB6-AB1EA348C9E0}"/>
          </ac:spMkLst>
        </pc:spChg>
        <pc:spChg chg="add mod">
          <ac:chgData name="Paul O'Dowd" userId="f37f58e5-1e70-49c2-9437-c035a60b1b3d" providerId="ADAL" clId="{CFCAF7E0-AA27-4826-AD9B-2B843D52354F}" dt="2019-10-02T10:16:32.917" v="851" actId="1076"/>
          <ac:spMkLst>
            <pc:docMk/>
            <pc:sldMk cId="916385359" sldId="337"/>
            <ac:spMk id="13" creationId="{2C62DBD5-87B7-4889-A9D8-429DB2C0DC52}"/>
          </ac:spMkLst>
        </pc:spChg>
        <pc:spChg chg="add mod">
          <ac:chgData name="Paul O'Dowd" userId="f37f58e5-1e70-49c2-9437-c035a60b1b3d" providerId="ADAL" clId="{CFCAF7E0-AA27-4826-AD9B-2B843D52354F}" dt="2019-10-02T10:17:11.630" v="883" actId="1076"/>
          <ac:spMkLst>
            <pc:docMk/>
            <pc:sldMk cId="916385359" sldId="337"/>
            <ac:spMk id="14" creationId="{8976B98A-88E0-4BFA-85AD-F78049EB7EF6}"/>
          </ac:spMkLst>
        </pc:spChg>
        <pc:spChg chg="add mod">
          <ac:chgData name="Paul O'Dowd" userId="f37f58e5-1e70-49c2-9437-c035a60b1b3d" providerId="ADAL" clId="{CFCAF7E0-AA27-4826-AD9B-2B843D52354F}" dt="2019-10-02T10:16:28.837" v="850" actId="1076"/>
          <ac:spMkLst>
            <pc:docMk/>
            <pc:sldMk cId="916385359" sldId="337"/>
            <ac:spMk id="15" creationId="{3CB4CD42-B104-456E-9368-C24586E6E558}"/>
          </ac:spMkLst>
        </pc:spChg>
        <pc:spChg chg="add mod">
          <ac:chgData name="Paul O'Dowd" userId="f37f58e5-1e70-49c2-9437-c035a60b1b3d" providerId="ADAL" clId="{CFCAF7E0-AA27-4826-AD9B-2B843D52354F}" dt="2019-10-02T10:16:25.748" v="848" actId="1076"/>
          <ac:spMkLst>
            <pc:docMk/>
            <pc:sldMk cId="916385359" sldId="337"/>
            <ac:spMk id="16" creationId="{4144659D-5111-472B-9F49-ED994B1FEC4A}"/>
          </ac:spMkLst>
        </pc:spChg>
        <pc:spChg chg="add mod">
          <ac:chgData name="Paul O'Dowd" userId="f37f58e5-1e70-49c2-9437-c035a60b1b3d" providerId="ADAL" clId="{CFCAF7E0-AA27-4826-AD9B-2B843D52354F}" dt="2019-10-02T10:16:38.957" v="853" actId="1076"/>
          <ac:spMkLst>
            <pc:docMk/>
            <pc:sldMk cId="916385359" sldId="337"/>
            <ac:spMk id="17" creationId="{261FE587-3F41-4600-B6B2-F019DF683DCE}"/>
          </ac:spMkLst>
        </pc:spChg>
        <pc:spChg chg="add mod">
          <ac:chgData name="Paul O'Dowd" userId="f37f58e5-1e70-49c2-9437-c035a60b1b3d" providerId="ADAL" clId="{CFCAF7E0-AA27-4826-AD9B-2B843D52354F}" dt="2019-10-02T10:16:52.730" v="860" actId="1037"/>
          <ac:spMkLst>
            <pc:docMk/>
            <pc:sldMk cId="916385359" sldId="337"/>
            <ac:spMk id="18" creationId="{107872B6-0010-43EF-A250-D2E0DE8EA164}"/>
          </ac:spMkLst>
        </pc:spChg>
        <pc:spChg chg="add mod">
          <ac:chgData name="Paul O'Dowd" userId="f37f58e5-1e70-49c2-9437-c035a60b1b3d" providerId="ADAL" clId="{CFCAF7E0-AA27-4826-AD9B-2B843D52354F}" dt="2019-10-02T10:17:18.974" v="885" actId="1076"/>
          <ac:spMkLst>
            <pc:docMk/>
            <pc:sldMk cId="916385359" sldId="337"/>
            <ac:spMk id="19" creationId="{802F8CF3-2390-41B1-92BE-9568062A93C9}"/>
          </ac:spMkLst>
        </pc:spChg>
        <pc:spChg chg="add mod">
          <ac:chgData name="Paul O'Dowd" userId="f37f58e5-1e70-49c2-9437-c035a60b1b3d" providerId="ADAL" clId="{CFCAF7E0-AA27-4826-AD9B-2B843D52354F}" dt="2019-10-02T10:17:28.991" v="899" actId="1076"/>
          <ac:spMkLst>
            <pc:docMk/>
            <pc:sldMk cId="916385359" sldId="337"/>
            <ac:spMk id="20" creationId="{B9963DEA-B02F-428B-94F3-8245DE215976}"/>
          </ac:spMkLst>
        </pc:spChg>
        <pc:spChg chg="add mod">
          <ac:chgData name="Paul O'Dowd" userId="f37f58e5-1e70-49c2-9437-c035a60b1b3d" providerId="ADAL" clId="{CFCAF7E0-AA27-4826-AD9B-2B843D52354F}" dt="2019-10-02T10:17:57.104" v="908" actId="1076"/>
          <ac:spMkLst>
            <pc:docMk/>
            <pc:sldMk cId="916385359" sldId="337"/>
            <ac:spMk id="22" creationId="{AB596E76-191D-467B-84F2-3055D698D93C}"/>
          </ac:spMkLst>
        </pc:spChg>
        <pc:picChg chg="add mod">
          <ac:chgData name="Paul O'Dowd" userId="f37f58e5-1e70-49c2-9437-c035a60b1b3d" providerId="ADAL" clId="{CFCAF7E0-AA27-4826-AD9B-2B843D52354F}" dt="2019-10-02T10:16:19.017" v="847" actId="1076"/>
          <ac:picMkLst>
            <pc:docMk/>
            <pc:sldMk cId="916385359" sldId="337"/>
            <ac:picMk id="1026" creationId="{9C82E999-50F9-40EA-9511-472A9762080F}"/>
          </ac:picMkLst>
        </pc:picChg>
        <pc:cxnChg chg="add mod">
          <ac:chgData name="Paul O'Dowd" userId="f37f58e5-1e70-49c2-9437-c035a60b1b3d" providerId="ADAL" clId="{CFCAF7E0-AA27-4826-AD9B-2B843D52354F}" dt="2019-10-02T10:15:30.290" v="826" actId="1076"/>
          <ac:cxnSpMkLst>
            <pc:docMk/>
            <pc:sldMk cId="916385359" sldId="337"/>
            <ac:cxnSpMk id="7" creationId="{32FE59CA-E3DE-48DF-AC17-818359C7BFC2}"/>
          </ac:cxnSpMkLst>
        </pc:cxnChg>
        <pc:cxnChg chg="add mod">
          <ac:chgData name="Paul O'Dowd" userId="f37f58e5-1e70-49c2-9437-c035a60b1b3d" providerId="ADAL" clId="{CFCAF7E0-AA27-4826-AD9B-2B843D52354F}" dt="2019-10-02T10:15:32.802" v="828" actId="1076"/>
          <ac:cxnSpMkLst>
            <pc:docMk/>
            <pc:sldMk cId="916385359" sldId="337"/>
            <ac:cxnSpMk id="9" creationId="{3CB2F1D5-3AC3-4044-9EB9-F1155D69D0C9}"/>
          </ac:cxnSpMkLst>
        </pc:cxnChg>
        <pc:cxnChg chg="add mod">
          <ac:chgData name="Paul O'Dowd" userId="f37f58e5-1e70-49c2-9437-c035a60b1b3d" providerId="ADAL" clId="{CFCAF7E0-AA27-4826-AD9B-2B843D52354F}" dt="2019-10-02T10:15:37.274" v="830" actId="1076"/>
          <ac:cxnSpMkLst>
            <pc:docMk/>
            <pc:sldMk cId="916385359" sldId="337"/>
            <ac:cxnSpMk id="10" creationId="{53C57F7B-F19E-4BB8-90FA-05F55029C156}"/>
          </ac:cxnSpMkLst>
        </pc:cxnChg>
        <pc:cxnChg chg="add mod">
          <ac:chgData name="Paul O'Dowd" userId="f37f58e5-1e70-49c2-9437-c035a60b1b3d" providerId="ADAL" clId="{CFCAF7E0-AA27-4826-AD9B-2B843D52354F}" dt="2019-10-02T10:15:39.979" v="832" actId="1076"/>
          <ac:cxnSpMkLst>
            <pc:docMk/>
            <pc:sldMk cId="916385359" sldId="337"/>
            <ac:cxnSpMk id="11" creationId="{5B5638BF-0743-4F51-BF5A-355D804A5552}"/>
          </ac:cxnSpMkLst>
        </pc:cxnChg>
        <pc:cxnChg chg="add mod">
          <ac:chgData name="Paul O'Dowd" userId="f37f58e5-1e70-49c2-9437-c035a60b1b3d" providerId="ADAL" clId="{CFCAF7E0-AA27-4826-AD9B-2B843D52354F}" dt="2019-10-02T10:15:42.131" v="834" actId="1076"/>
          <ac:cxnSpMkLst>
            <pc:docMk/>
            <pc:sldMk cId="916385359" sldId="337"/>
            <ac:cxnSpMk id="12" creationId="{9031A19D-B75F-4B49-A196-2809B9A9B4EC}"/>
          </ac:cxnSpMkLst>
        </pc:cxnChg>
        <pc:cxnChg chg="add mod">
          <ac:chgData name="Paul O'Dowd" userId="f37f58e5-1e70-49c2-9437-c035a60b1b3d" providerId="ADAL" clId="{CFCAF7E0-AA27-4826-AD9B-2B843D52354F}" dt="2019-10-02T10:18:07.329" v="909" actId="11529"/>
          <ac:cxnSpMkLst>
            <pc:docMk/>
            <pc:sldMk cId="916385359" sldId="337"/>
            <ac:cxnSpMk id="23" creationId="{71A638C7-3EC3-46F2-BFFA-45CAD7D1FD83}"/>
          </ac:cxnSpMkLst>
        </pc:cxnChg>
      </pc:sldChg>
      <pc:sldChg chg="addSp modSp add">
        <pc:chgData name="Paul O'Dowd" userId="f37f58e5-1e70-49c2-9437-c035a60b1b3d" providerId="ADAL" clId="{CFCAF7E0-AA27-4826-AD9B-2B843D52354F}" dt="2019-10-02T10:23:02.932" v="1482" actId="1076"/>
        <pc:sldMkLst>
          <pc:docMk/>
          <pc:sldMk cId="3191661417" sldId="338"/>
        </pc:sldMkLst>
        <pc:spChg chg="mod">
          <ac:chgData name="Paul O'Dowd" userId="f37f58e5-1e70-49c2-9437-c035a60b1b3d" providerId="ADAL" clId="{CFCAF7E0-AA27-4826-AD9B-2B843D52354F}" dt="2019-10-02T10:18:39.630" v="928" actId="20577"/>
          <ac:spMkLst>
            <pc:docMk/>
            <pc:sldMk cId="3191661417" sldId="338"/>
            <ac:spMk id="2" creationId="{9F8539FD-418E-499A-98E2-947E68BE7D54}"/>
          </ac:spMkLst>
        </pc:spChg>
        <pc:spChg chg="mod">
          <ac:chgData name="Paul O'Dowd" userId="f37f58e5-1e70-49c2-9437-c035a60b1b3d" providerId="ADAL" clId="{CFCAF7E0-AA27-4826-AD9B-2B843D52354F}" dt="2019-10-02T10:19:37.761" v="1065" actId="20577"/>
          <ac:spMkLst>
            <pc:docMk/>
            <pc:sldMk cId="3191661417" sldId="338"/>
            <ac:spMk id="3" creationId="{B4511B56-2793-4317-AD92-20F5B552ED65}"/>
          </ac:spMkLst>
        </pc:spChg>
        <pc:spChg chg="add mod">
          <ac:chgData name="Paul O'Dowd" userId="f37f58e5-1e70-49c2-9437-c035a60b1b3d" providerId="ADAL" clId="{CFCAF7E0-AA27-4826-AD9B-2B843D52354F}" dt="2019-10-02T10:19:52.764" v="1067" actId="1582"/>
          <ac:spMkLst>
            <pc:docMk/>
            <pc:sldMk cId="3191661417" sldId="338"/>
            <ac:spMk id="4" creationId="{DD720377-01EF-4C78-A50C-6A164385EF4D}"/>
          </ac:spMkLst>
        </pc:spChg>
        <pc:spChg chg="add mod">
          <ac:chgData name="Paul O'Dowd" userId="f37f58e5-1e70-49c2-9437-c035a60b1b3d" providerId="ADAL" clId="{CFCAF7E0-AA27-4826-AD9B-2B843D52354F}" dt="2019-10-02T10:23:02.932" v="1482" actId="1076"/>
          <ac:spMkLst>
            <pc:docMk/>
            <pc:sldMk cId="3191661417" sldId="338"/>
            <ac:spMk id="5" creationId="{6B7CD632-FDB7-4D75-B119-0DBA5B00650A}"/>
          </ac:spMkLst>
        </pc:spChg>
        <pc:spChg chg="add mod">
          <ac:chgData name="Paul O'Dowd" userId="f37f58e5-1e70-49c2-9437-c035a60b1b3d" providerId="ADAL" clId="{CFCAF7E0-AA27-4826-AD9B-2B843D52354F}" dt="2019-10-02T10:20:45.652" v="1220" actId="20577"/>
          <ac:spMkLst>
            <pc:docMk/>
            <pc:sldMk cId="3191661417" sldId="338"/>
            <ac:spMk id="8" creationId="{D05956BA-0F8C-419B-AA0C-59C1A35EC193}"/>
          </ac:spMkLst>
        </pc:spChg>
        <pc:spChg chg="add mod">
          <ac:chgData name="Paul O'Dowd" userId="f37f58e5-1e70-49c2-9437-c035a60b1b3d" providerId="ADAL" clId="{CFCAF7E0-AA27-4826-AD9B-2B843D52354F}" dt="2019-10-02T10:21:28.206" v="1261" actId="6549"/>
          <ac:spMkLst>
            <pc:docMk/>
            <pc:sldMk cId="3191661417" sldId="338"/>
            <ac:spMk id="10" creationId="{7A3D9D9B-1C29-4566-9F14-2DEA75C9C976}"/>
          </ac:spMkLst>
        </pc:spChg>
        <pc:spChg chg="add mod">
          <ac:chgData name="Paul O'Dowd" userId="f37f58e5-1e70-49c2-9437-c035a60b1b3d" providerId="ADAL" clId="{CFCAF7E0-AA27-4826-AD9B-2B843D52354F}" dt="2019-10-02T10:21:51.327" v="1338" actId="20577"/>
          <ac:spMkLst>
            <pc:docMk/>
            <pc:sldMk cId="3191661417" sldId="338"/>
            <ac:spMk id="12" creationId="{B722B6BE-1AF2-41F6-9ED9-565E3D3FA1A1}"/>
          </ac:spMkLst>
        </pc:spChg>
        <pc:spChg chg="add mod">
          <ac:chgData name="Paul O'Dowd" userId="f37f58e5-1e70-49c2-9437-c035a60b1b3d" providerId="ADAL" clId="{CFCAF7E0-AA27-4826-AD9B-2B843D52354F}" dt="2019-10-02T10:22:05.471" v="1403" actId="20577"/>
          <ac:spMkLst>
            <pc:docMk/>
            <pc:sldMk cId="3191661417" sldId="338"/>
            <ac:spMk id="13" creationId="{05F2F139-E46E-4C64-A570-1ADAE7A7986C}"/>
          </ac:spMkLst>
        </pc:spChg>
        <pc:cxnChg chg="add mod">
          <ac:chgData name="Paul O'Dowd" userId="f37f58e5-1e70-49c2-9437-c035a60b1b3d" providerId="ADAL" clId="{CFCAF7E0-AA27-4826-AD9B-2B843D52354F}" dt="2019-10-02T10:20:24.734" v="1161" actId="1582"/>
          <ac:cxnSpMkLst>
            <pc:docMk/>
            <pc:sldMk cId="3191661417" sldId="338"/>
            <ac:cxnSpMk id="7" creationId="{32296543-E8FD-4BD0-8F3E-619A43EADE60}"/>
          </ac:cxnSpMkLst>
        </pc:cxnChg>
        <pc:cxnChg chg="add mod">
          <ac:chgData name="Paul O'Dowd" userId="f37f58e5-1e70-49c2-9437-c035a60b1b3d" providerId="ADAL" clId="{CFCAF7E0-AA27-4826-AD9B-2B843D52354F}" dt="2019-10-02T10:20:53.047" v="1222" actId="1076"/>
          <ac:cxnSpMkLst>
            <pc:docMk/>
            <pc:sldMk cId="3191661417" sldId="338"/>
            <ac:cxnSpMk id="9" creationId="{0789E952-DD7C-4F7C-AD6A-FE5CC548E21F}"/>
          </ac:cxnSpMkLst>
        </pc:cxnChg>
        <pc:cxnChg chg="add mod">
          <ac:chgData name="Paul O'Dowd" userId="f37f58e5-1e70-49c2-9437-c035a60b1b3d" providerId="ADAL" clId="{CFCAF7E0-AA27-4826-AD9B-2B843D52354F}" dt="2019-10-02T10:21:34.089" v="1263" actId="1076"/>
          <ac:cxnSpMkLst>
            <pc:docMk/>
            <pc:sldMk cId="3191661417" sldId="338"/>
            <ac:cxnSpMk id="11" creationId="{4D49B74E-3845-4718-B45F-26C7CD59AACA}"/>
          </ac:cxnSpMkLst>
        </pc:cxnChg>
        <pc:cxnChg chg="add mod">
          <ac:chgData name="Paul O'Dowd" userId="f37f58e5-1e70-49c2-9437-c035a60b1b3d" providerId="ADAL" clId="{CFCAF7E0-AA27-4826-AD9B-2B843D52354F}" dt="2019-10-02T10:22:11.514" v="1405" actId="1076"/>
          <ac:cxnSpMkLst>
            <pc:docMk/>
            <pc:sldMk cId="3191661417" sldId="338"/>
            <ac:cxnSpMk id="14" creationId="{61B178C9-F64F-4EDA-A909-D0EF8D46F6C0}"/>
          </ac:cxnSpMkLst>
        </pc:cxnChg>
      </pc:sldChg>
      <pc:sldChg chg="delSp modSp add">
        <pc:chgData name="Paul O'Dowd" userId="f37f58e5-1e70-49c2-9437-c035a60b1b3d" providerId="ADAL" clId="{CFCAF7E0-AA27-4826-AD9B-2B843D52354F}" dt="2019-10-02T10:24:31.084" v="1591" actId="478"/>
        <pc:sldMkLst>
          <pc:docMk/>
          <pc:sldMk cId="3377700283" sldId="339"/>
        </pc:sldMkLst>
        <pc:spChg chg="mod">
          <ac:chgData name="Paul O'Dowd" userId="f37f58e5-1e70-49c2-9437-c035a60b1b3d" providerId="ADAL" clId="{CFCAF7E0-AA27-4826-AD9B-2B843D52354F}" dt="2019-10-02T10:24:29.005" v="1590" actId="20577"/>
          <ac:spMkLst>
            <pc:docMk/>
            <pc:sldMk cId="3377700283" sldId="339"/>
            <ac:spMk id="2" creationId="{78410158-8E67-4223-9E80-40011CD0D1E2}"/>
          </ac:spMkLst>
        </pc:spChg>
        <pc:spChg chg="del">
          <ac:chgData name="Paul O'Dowd" userId="f37f58e5-1e70-49c2-9437-c035a60b1b3d" providerId="ADAL" clId="{CFCAF7E0-AA27-4826-AD9B-2B843D52354F}" dt="2019-10-02T10:24:31.084" v="1591" actId="478"/>
          <ac:spMkLst>
            <pc:docMk/>
            <pc:sldMk cId="3377700283" sldId="339"/>
            <ac:spMk id="3" creationId="{F9EF1605-8306-4EAC-BF87-24F176BB6249}"/>
          </ac:spMkLst>
        </pc:spChg>
      </pc:sldChg>
      <pc:sldChg chg="delSp modSp add">
        <pc:chgData name="Paul O'Dowd" userId="f37f58e5-1e70-49c2-9437-c035a60b1b3d" providerId="ADAL" clId="{CFCAF7E0-AA27-4826-AD9B-2B843D52354F}" dt="2019-10-02T10:24:13.809" v="1558" actId="404"/>
        <pc:sldMkLst>
          <pc:docMk/>
          <pc:sldMk cId="901069496" sldId="340"/>
        </pc:sldMkLst>
        <pc:spChg chg="mod">
          <ac:chgData name="Paul O'Dowd" userId="f37f58e5-1e70-49c2-9437-c035a60b1b3d" providerId="ADAL" clId="{CFCAF7E0-AA27-4826-AD9B-2B843D52354F}" dt="2019-10-02T10:24:13.809" v="1558" actId="404"/>
          <ac:spMkLst>
            <pc:docMk/>
            <pc:sldMk cId="901069496" sldId="340"/>
            <ac:spMk id="2" creationId="{2ACD4C69-5710-459F-A7C5-737F66753057}"/>
          </ac:spMkLst>
        </pc:spChg>
        <pc:spChg chg="del">
          <ac:chgData name="Paul O'Dowd" userId="f37f58e5-1e70-49c2-9437-c035a60b1b3d" providerId="ADAL" clId="{CFCAF7E0-AA27-4826-AD9B-2B843D52354F}" dt="2019-10-02T10:23:53.155" v="1510" actId="478"/>
          <ac:spMkLst>
            <pc:docMk/>
            <pc:sldMk cId="901069496" sldId="340"/>
            <ac:spMk id="3" creationId="{DC43CFFF-DFBB-40AD-9D93-C05385C646DC}"/>
          </ac:spMkLst>
        </pc:spChg>
      </pc:sldChg>
      <pc:sldChg chg="addSp delSp modSp add del">
        <pc:chgData name="Paul O'Dowd" userId="f37f58e5-1e70-49c2-9437-c035a60b1b3d" providerId="ADAL" clId="{CFCAF7E0-AA27-4826-AD9B-2B843D52354F}" dt="2019-10-03T08:21:36.378" v="2253" actId="47"/>
        <pc:sldMkLst>
          <pc:docMk/>
          <pc:sldMk cId="1774841038" sldId="341"/>
        </pc:sldMkLst>
        <pc:spChg chg="del">
          <ac:chgData name="Paul O'Dowd" userId="f37f58e5-1e70-49c2-9437-c035a60b1b3d" providerId="ADAL" clId="{CFCAF7E0-AA27-4826-AD9B-2B843D52354F}" dt="2019-10-02T10:27:49.323" v="1618" actId="478"/>
          <ac:spMkLst>
            <pc:docMk/>
            <pc:sldMk cId="1774841038" sldId="341"/>
            <ac:spMk id="2" creationId="{A17705DB-5A40-48CB-9D22-BFC7A143F849}"/>
          </ac:spMkLst>
        </pc:spChg>
        <pc:spChg chg="del">
          <ac:chgData name="Paul O'Dowd" userId="f37f58e5-1e70-49c2-9437-c035a60b1b3d" providerId="ADAL" clId="{CFCAF7E0-AA27-4826-AD9B-2B843D52354F}" dt="2019-10-02T10:27:48.364" v="1617" actId="478"/>
          <ac:spMkLst>
            <pc:docMk/>
            <pc:sldMk cId="1774841038" sldId="341"/>
            <ac:spMk id="3" creationId="{FC82E2A7-1877-46DE-B132-9685CFC82A6D}"/>
          </ac:spMkLst>
        </pc:spChg>
        <pc:spChg chg="add del mod">
          <ac:chgData name="Paul O'Dowd" userId="f37f58e5-1e70-49c2-9437-c035a60b1b3d" providerId="ADAL" clId="{CFCAF7E0-AA27-4826-AD9B-2B843D52354F}" dt="2019-10-02T10:28:14.554" v="1622"/>
          <ac:spMkLst>
            <pc:docMk/>
            <pc:sldMk cId="1774841038" sldId="341"/>
            <ac:spMk id="4" creationId="{72A67701-4C1E-4B4B-9E9F-5099E2990B1E}"/>
          </ac:spMkLst>
        </pc:spChg>
      </pc:sldChg>
      <pc:sldChg chg="addSp delSp modSp add">
        <pc:chgData name="Paul O'Dowd" userId="f37f58e5-1e70-49c2-9437-c035a60b1b3d" providerId="ADAL" clId="{CFCAF7E0-AA27-4826-AD9B-2B843D52354F}" dt="2019-10-02T10:29:27.595" v="1652" actId="1076"/>
        <pc:sldMkLst>
          <pc:docMk/>
          <pc:sldMk cId="3107490252" sldId="342"/>
        </pc:sldMkLst>
        <pc:spChg chg="mod">
          <ac:chgData name="Paul O'Dowd" userId="f37f58e5-1e70-49c2-9437-c035a60b1b3d" providerId="ADAL" clId="{CFCAF7E0-AA27-4826-AD9B-2B843D52354F}" dt="2019-10-02T10:29:22.466" v="1648" actId="5793"/>
          <ac:spMkLst>
            <pc:docMk/>
            <pc:sldMk cId="3107490252" sldId="342"/>
            <ac:spMk id="2" creationId="{64EEDABF-C327-46C9-BADA-0C36B0D8D2BE}"/>
          </ac:spMkLst>
        </pc:spChg>
        <pc:spChg chg="del">
          <ac:chgData name="Paul O'Dowd" userId="f37f58e5-1e70-49c2-9437-c035a60b1b3d" providerId="ADAL" clId="{CFCAF7E0-AA27-4826-AD9B-2B843D52354F}" dt="2019-10-02T10:29:25.008" v="1649" actId="478"/>
          <ac:spMkLst>
            <pc:docMk/>
            <pc:sldMk cId="3107490252" sldId="342"/>
            <ac:spMk id="3" creationId="{F0AB0B66-C5CF-47F3-8CFB-9353956E795F}"/>
          </ac:spMkLst>
        </pc:spChg>
        <pc:picChg chg="add mod">
          <ac:chgData name="Paul O'Dowd" userId="f37f58e5-1e70-49c2-9437-c035a60b1b3d" providerId="ADAL" clId="{CFCAF7E0-AA27-4826-AD9B-2B843D52354F}" dt="2019-10-02T10:29:27.595" v="1652" actId="1076"/>
          <ac:picMkLst>
            <pc:docMk/>
            <pc:sldMk cId="3107490252" sldId="342"/>
            <ac:picMk id="4" creationId="{46A85E47-1C08-4364-B4A8-35183B34A55D}"/>
          </ac:picMkLst>
        </pc:picChg>
      </pc:sldChg>
      <pc:sldChg chg="add">
        <pc:chgData name="Paul O'Dowd" userId="f37f58e5-1e70-49c2-9437-c035a60b1b3d" providerId="ADAL" clId="{CFCAF7E0-AA27-4826-AD9B-2B843D52354F}" dt="2019-10-02T10:29:40.671" v="1653"/>
        <pc:sldMkLst>
          <pc:docMk/>
          <pc:sldMk cId="2157897965" sldId="343"/>
        </pc:sldMkLst>
      </pc:sldChg>
      <pc:sldChg chg="addSp delSp modSp add">
        <pc:chgData name="Paul O'Dowd" userId="f37f58e5-1e70-49c2-9437-c035a60b1b3d" providerId="ADAL" clId="{CFCAF7E0-AA27-4826-AD9B-2B843D52354F}" dt="2019-10-02T12:26:57.057" v="1947" actId="1076"/>
        <pc:sldMkLst>
          <pc:docMk/>
          <pc:sldMk cId="615222020" sldId="344"/>
        </pc:sldMkLst>
        <pc:spChg chg="del">
          <ac:chgData name="Paul O'Dowd" userId="f37f58e5-1e70-49c2-9437-c035a60b1b3d" providerId="ADAL" clId="{CFCAF7E0-AA27-4826-AD9B-2B843D52354F}" dt="2019-10-02T12:19:22.514" v="1922" actId="478"/>
          <ac:spMkLst>
            <pc:docMk/>
            <pc:sldMk cId="615222020" sldId="344"/>
            <ac:spMk id="2" creationId="{3B7D6D28-CC87-4EFD-8DD0-646E90866779}"/>
          </ac:spMkLst>
        </pc:spChg>
        <pc:spChg chg="del">
          <ac:chgData name="Paul O'Dowd" userId="f37f58e5-1e70-49c2-9437-c035a60b1b3d" providerId="ADAL" clId="{CFCAF7E0-AA27-4826-AD9B-2B843D52354F}" dt="2019-10-02T12:19:19.186" v="1920" actId="478"/>
          <ac:spMkLst>
            <pc:docMk/>
            <pc:sldMk cId="615222020" sldId="344"/>
            <ac:spMk id="3" creationId="{366F7577-C2A8-477C-BB81-E47B3D1673F4}"/>
          </ac:spMkLst>
        </pc:spChg>
        <pc:spChg chg="add">
          <ac:chgData name="Paul O'Dowd" userId="f37f58e5-1e70-49c2-9437-c035a60b1b3d" providerId="ADAL" clId="{CFCAF7E0-AA27-4826-AD9B-2B843D52354F}" dt="2019-10-02T12:19:20.257" v="1921"/>
          <ac:spMkLst>
            <pc:docMk/>
            <pc:sldMk cId="615222020" sldId="344"/>
            <ac:spMk id="5" creationId="{BF6D800F-DAAA-45C2-A8A2-024EA68ECFF8}"/>
          </ac:spMkLst>
        </pc:spChg>
        <pc:spChg chg="add mod">
          <ac:chgData name="Paul O'Dowd" userId="f37f58e5-1e70-49c2-9437-c035a60b1b3d" providerId="ADAL" clId="{CFCAF7E0-AA27-4826-AD9B-2B843D52354F}" dt="2019-10-02T12:19:48.103" v="1927" actId="1076"/>
          <ac:spMkLst>
            <pc:docMk/>
            <pc:sldMk cId="615222020" sldId="344"/>
            <ac:spMk id="6" creationId="{068150F4-3A52-4720-B097-16E346C61537}"/>
          </ac:spMkLst>
        </pc:spChg>
        <pc:picChg chg="add">
          <ac:chgData name="Paul O'Dowd" userId="f37f58e5-1e70-49c2-9437-c035a60b1b3d" providerId="ADAL" clId="{CFCAF7E0-AA27-4826-AD9B-2B843D52354F}" dt="2019-10-02T12:19:20.257" v="1921"/>
          <ac:picMkLst>
            <pc:docMk/>
            <pc:sldMk cId="615222020" sldId="344"/>
            <ac:picMk id="4" creationId="{4474288A-8886-43F6-8781-7A7E45A232D6}"/>
          </ac:picMkLst>
        </pc:picChg>
        <pc:picChg chg="add mod">
          <ac:chgData name="Paul O'Dowd" userId="f37f58e5-1e70-49c2-9437-c035a60b1b3d" providerId="ADAL" clId="{CFCAF7E0-AA27-4826-AD9B-2B843D52354F}" dt="2019-10-02T12:26:13.696" v="1938" actId="1076"/>
          <ac:picMkLst>
            <pc:docMk/>
            <pc:sldMk cId="615222020" sldId="344"/>
            <ac:picMk id="2050" creationId="{637FF6E8-15E3-4422-A96D-6EE470F6668D}"/>
          </ac:picMkLst>
        </pc:picChg>
        <pc:cxnChg chg="add mod">
          <ac:chgData name="Paul O'Dowd" userId="f37f58e5-1e70-49c2-9437-c035a60b1b3d" providerId="ADAL" clId="{CFCAF7E0-AA27-4826-AD9B-2B843D52354F}" dt="2019-10-02T12:20:06.168" v="1930" actId="1076"/>
          <ac:cxnSpMkLst>
            <pc:docMk/>
            <pc:sldMk cId="615222020" sldId="344"/>
            <ac:cxnSpMk id="7" creationId="{8C1A1C24-2224-40BE-A15B-A171EF119A3C}"/>
          </ac:cxnSpMkLst>
        </pc:cxnChg>
        <pc:cxnChg chg="add mod">
          <ac:chgData name="Paul O'Dowd" userId="f37f58e5-1e70-49c2-9437-c035a60b1b3d" providerId="ADAL" clId="{CFCAF7E0-AA27-4826-AD9B-2B843D52354F}" dt="2019-10-02T12:26:57.057" v="1947" actId="1076"/>
          <ac:cxnSpMkLst>
            <pc:docMk/>
            <pc:sldMk cId="615222020" sldId="344"/>
            <ac:cxnSpMk id="10" creationId="{EC1D74E8-8DC9-43B5-A1DB-156B406F5096}"/>
          </ac:cxnSpMkLst>
        </pc:cxnChg>
        <pc:cxnChg chg="add mod">
          <ac:chgData name="Paul O'Dowd" userId="f37f58e5-1e70-49c2-9437-c035a60b1b3d" providerId="ADAL" clId="{CFCAF7E0-AA27-4826-AD9B-2B843D52354F}" dt="2019-10-02T12:26:57.057" v="1947" actId="1076"/>
          <ac:cxnSpMkLst>
            <pc:docMk/>
            <pc:sldMk cId="615222020" sldId="344"/>
            <ac:cxnSpMk id="12" creationId="{804BC9FD-7BC4-4B61-BADC-AD5222FC393C}"/>
          </ac:cxnSpMkLst>
        </pc:cxnChg>
        <pc:cxnChg chg="add mod">
          <ac:chgData name="Paul O'Dowd" userId="f37f58e5-1e70-49c2-9437-c035a60b1b3d" providerId="ADAL" clId="{CFCAF7E0-AA27-4826-AD9B-2B843D52354F}" dt="2019-10-02T12:26:57.057" v="1947" actId="1076"/>
          <ac:cxnSpMkLst>
            <pc:docMk/>
            <pc:sldMk cId="615222020" sldId="344"/>
            <ac:cxnSpMk id="13" creationId="{91C655FD-4B7B-4754-B64C-D5D0A6F8740D}"/>
          </ac:cxnSpMkLst>
        </pc:cxnChg>
      </pc:sldChg>
      <pc:sldChg chg="delSp add del">
        <pc:chgData name="Paul O'Dowd" userId="f37f58e5-1e70-49c2-9437-c035a60b1b3d" providerId="ADAL" clId="{CFCAF7E0-AA27-4826-AD9B-2B843D52354F}" dt="2019-10-02T12:30:00.624" v="2019" actId="47"/>
        <pc:sldMkLst>
          <pc:docMk/>
          <pc:sldMk cId="2239392717" sldId="345"/>
        </pc:sldMkLst>
        <pc:spChg chg="del">
          <ac:chgData name="Paul O'Dowd" userId="f37f58e5-1e70-49c2-9437-c035a60b1b3d" providerId="ADAL" clId="{CFCAF7E0-AA27-4826-AD9B-2B843D52354F}" dt="2019-10-02T12:28:11.687" v="1963" actId="478"/>
          <ac:spMkLst>
            <pc:docMk/>
            <pc:sldMk cId="2239392717" sldId="345"/>
            <ac:spMk id="2" creationId="{FA560DCF-BE25-4DEF-8197-ED3994CA7105}"/>
          </ac:spMkLst>
        </pc:spChg>
        <pc:spChg chg="del">
          <ac:chgData name="Paul O'Dowd" userId="f37f58e5-1e70-49c2-9437-c035a60b1b3d" providerId="ADAL" clId="{CFCAF7E0-AA27-4826-AD9B-2B843D52354F}" dt="2019-10-02T12:28:10.463" v="1962" actId="478"/>
          <ac:spMkLst>
            <pc:docMk/>
            <pc:sldMk cId="2239392717" sldId="345"/>
            <ac:spMk id="3" creationId="{1CA8BA98-C808-491B-BE5A-D66655BA7B37}"/>
          </ac:spMkLst>
        </pc:spChg>
      </pc:sldChg>
      <pc:sldChg chg="addSp delSp modSp add">
        <pc:chgData name="Paul O'Dowd" userId="f37f58e5-1e70-49c2-9437-c035a60b1b3d" providerId="ADAL" clId="{CFCAF7E0-AA27-4826-AD9B-2B843D52354F}" dt="2019-10-03T08:32:04.349" v="2368" actId="1035"/>
        <pc:sldMkLst>
          <pc:docMk/>
          <pc:sldMk cId="1629820756" sldId="346"/>
        </pc:sldMkLst>
        <pc:spChg chg="del mod">
          <ac:chgData name="Paul O'Dowd" userId="f37f58e5-1e70-49c2-9437-c035a60b1b3d" providerId="ADAL" clId="{CFCAF7E0-AA27-4826-AD9B-2B843D52354F}" dt="2019-10-02T12:27:28.696" v="1961"/>
          <ac:spMkLst>
            <pc:docMk/>
            <pc:sldMk cId="1629820756" sldId="346"/>
            <ac:spMk id="7" creationId="{668FA475-D83A-4551-92E4-9A20F74424DF}"/>
          </ac:spMkLst>
        </pc:spChg>
        <pc:spChg chg="mod">
          <ac:chgData name="Paul O'Dowd" userId="f37f58e5-1e70-49c2-9437-c035a60b1b3d" providerId="ADAL" clId="{CFCAF7E0-AA27-4826-AD9B-2B843D52354F}" dt="2019-10-03T08:31:10.956" v="2348" actId="1076"/>
          <ac:spMkLst>
            <pc:docMk/>
            <pc:sldMk cId="1629820756" sldId="346"/>
            <ac:spMk id="31" creationId="{E083D9F2-B7BD-432E-A51D-8683D513EC7B}"/>
          </ac:spMkLst>
        </pc:spChg>
        <pc:spChg chg="add mod">
          <ac:chgData name="Paul O'Dowd" userId="f37f58e5-1e70-49c2-9437-c035a60b1b3d" providerId="ADAL" clId="{CFCAF7E0-AA27-4826-AD9B-2B843D52354F}" dt="2019-10-03T08:30:01.335" v="2298" actId="20577"/>
          <ac:spMkLst>
            <pc:docMk/>
            <pc:sldMk cId="1629820756" sldId="346"/>
            <ac:spMk id="181" creationId="{001F623B-62BE-45EA-B284-D003240B7FC8}"/>
          </ac:spMkLst>
        </pc:spChg>
        <pc:cxnChg chg="add mod">
          <ac:chgData name="Paul O'Dowd" userId="f37f58e5-1e70-49c2-9437-c035a60b1b3d" providerId="ADAL" clId="{CFCAF7E0-AA27-4826-AD9B-2B843D52354F}" dt="2019-10-03T08:31:56.541" v="2365" actId="14100"/>
          <ac:cxnSpMkLst>
            <pc:docMk/>
            <pc:sldMk cId="1629820756" sldId="346"/>
            <ac:cxnSpMk id="4" creationId="{0409B7A6-EC2E-42F6-B975-0E2C796B1D91}"/>
          </ac:cxnSpMkLst>
        </pc:cxnChg>
        <pc:cxnChg chg="add del mod">
          <ac:chgData name="Paul O'Dowd" userId="f37f58e5-1e70-49c2-9437-c035a60b1b3d" providerId="ADAL" clId="{CFCAF7E0-AA27-4826-AD9B-2B843D52354F}" dt="2019-10-03T08:31:50.072" v="2362" actId="478"/>
          <ac:cxnSpMkLst>
            <pc:docMk/>
            <pc:sldMk cId="1629820756" sldId="346"/>
            <ac:cxnSpMk id="175" creationId="{7ED0300C-FFE6-4FAF-93D1-80F810388C20}"/>
          </ac:cxnSpMkLst>
        </pc:cxnChg>
        <pc:cxnChg chg="add mod">
          <ac:chgData name="Paul O'Dowd" userId="f37f58e5-1e70-49c2-9437-c035a60b1b3d" providerId="ADAL" clId="{CFCAF7E0-AA27-4826-AD9B-2B843D52354F}" dt="2019-10-03T08:29:28.539" v="2266" actId="1076"/>
          <ac:cxnSpMkLst>
            <pc:docMk/>
            <pc:sldMk cId="1629820756" sldId="346"/>
            <ac:cxnSpMk id="176" creationId="{A2985CBD-998D-4693-A625-03316D10731E}"/>
          </ac:cxnSpMkLst>
        </pc:cxnChg>
        <pc:cxnChg chg="add mod">
          <ac:chgData name="Paul O'Dowd" userId="f37f58e5-1e70-49c2-9437-c035a60b1b3d" providerId="ADAL" clId="{CFCAF7E0-AA27-4826-AD9B-2B843D52354F}" dt="2019-10-03T08:29:35.235" v="2268" actId="1076"/>
          <ac:cxnSpMkLst>
            <pc:docMk/>
            <pc:sldMk cId="1629820756" sldId="346"/>
            <ac:cxnSpMk id="177" creationId="{04938EF9-F7C7-4782-A0C5-D95FC3AD354D}"/>
          </ac:cxnSpMkLst>
        </pc:cxnChg>
        <pc:cxnChg chg="add del mod">
          <ac:chgData name="Paul O'Dowd" userId="f37f58e5-1e70-49c2-9437-c035a60b1b3d" providerId="ADAL" clId="{CFCAF7E0-AA27-4826-AD9B-2B843D52354F}" dt="2019-10-03T08:31:44.248" v="2359" actId="478"/>
          <ac:cxnSpMkLst>
            <pc:docMk/>
            <pc:sldMk cId="1629820756" sldId="346"/>
            <ac:cxnSpMk id="178" creationId="{070B1755-1E7D-401F-A936-46A4818B7145}"/>
          </ac:cxnSpMkLst>
        </pc:cxnChg>
        <pc:cxnChg chg="add del mod">
          <ac:chgData name="Paul O'Dowd" userId="f37f58e5-1e70-49c2-9437-c035a60b1b3d" providerId="ADAL" clId="{CFCAF7E0-AA27-4826-AD9B-2B843D52354F}" dt="2019-10-03T08:31:41.560" v="2358" actId="478"/>
          <ac:cxnSpMkLst>
            <pc:docMk/>
            <pc:sldMk cId="1629820756" sldId="346"/>
            <ac:cxnSpMk id="179" creationId="{A5454DA2-8895-4AAE-971E-127B96FB70B3}"/>
          </ac:cxnSpMkLst>
        </pc:cxnChg>
        <pc:cxnChg chg="add mod">
          <ac:chgData name="Paul O'Dowd" userId="f37f58e5-1e70-49c2-9437-c035a60b1b3d" providerId="ADAL" clId="{CFCAF7E0-AA27-4826-AD9B-2B843D52354F}" dt="2019-10-03T08:32:04.349" v="2368" actId="1035"/>
          <ac:cxnSpMkLst>
            <pc:docMk/>
            <pc:sldMk cId="1629820756" sldId="346"/>
            <ac:cxnSpMk id="180" creationId="{3502ED35-382C-4CB8-B6D6-8C4E040BEB79}"/>
          </ac:cxnSpMkLst>
        </pc:cxnChg>
        <pc:cxnChg chg="add mod">
          <ac:chgData name="Paul O'Dowd" userId="f37f58e5-1e70-49c2-9437-c035a60b1b3d" providerId="ADAL" clId="{CFCAF7E0-AA27-4826-AD9B-2B843D52354F}" dt="2019-10-03T08:32:00.212" v="2366" actId="14100"/>
          <ac:cxnSpMkLst>
            <pc:docMk/>
            <pc:sldMk cId="1629820756" sldId="346"/>
            <ac:cxnSpMk id="184" creationId="{33C62326-5308-4429-85AC-40D6EA69F444}"/>
          </ac:cxnSpMkLst>
        </pc:cxnChg>
        <pc:cxnChg chg="add mod">
          <ac:chgData name="Paul O'Dowd" userId="f37f58e5-1e70-49c2-9437-c035a60b1b3d" providerId="ADAL" clId="{CFCAF7E0-AA27-4826-AD9B-2B843D52354F}" dt="2019-10-03T08:32:02.806" v="2367" actId="1035"/>
          <ac:cxnSpMkLst>
            <pc:docMk/>
            <pc:sldMk cId="1629820756" sldId="346"/>
            <ac:cxnSpMk id="186" creationId="{EC56FF1D-AA63-4E03-88B7-5D30C95FE042}"/>
          </ac:cxnSpMkLst>
        </pc:cxnChg>
      </pc:sldChg>
      <pc:sldChg chg="addSp delSp modSp add">
        <pc:chgData name="Paul O'Dowd" userId="f37f58e5-1e70-49c2-9437-c035a60b1b3d" providerId="ADAL" clId="{CFCAF7E0-AA27-4826-AD9B-2B843D52354F}" dt="2019-10-02T12:32:15.555" v="2154" actId="478"/>
        <pc:sldMkLst>
          <pc:docMk/>
          <pc:sldMk cId="474767011" sldId="347"/>
        </pc:sldMkLst>
        <pc:spChg chg="mod">
          <ac:chgData name="Paul O'Dowd" userId="f37f58e5-1e70-49c2-9437-c035a60b1b3d" providerId="ADAL" clId="{CFCAF7E0-AA27-4826-AD9B-2B843D52354F}" dt="2019-10-02T12:30:44.250" v="2072" actId="20577"/>
          <ac:spMkLst>
            <pc:docMk/>
            <pc:sldMk cId="474767011" sldId="347"/>
            <ac:spMk id="5" creationId="{B40C2ABF-E97B-4A45-8E5F-B6067F982C35}"/>
          </ac:spMkLst>
        </pc:spChg>
        <pc:spChg chg="mod">
          <ac:chgData name="Paul O'Dowd" userId="f37f58e5-1e70-49c2-9437-c035a60b1b3d" providerId="ADAL" clId="{CFCAF7E0-AA27-4826-AD9B-2B843D52354F}" dt="2019-10-02T12:31:05.050" v="2085" actId="20577"/>
          <ac:spMkLst>
            <pc:docMk/>
            <pc:sldMk cId="474767011" sldId="347"/>
            <ac:spMk id="6" creationId="{26383FDD-7D81-4A6B-BA41-D43E8FF68C37}"/>
          </ac:spMkLst>
        </pc:spChg>
        <pc:spChg chg="mod">
          <ac:chgData name="Paul O'Dowd" userId="f37f58e5-1e70-49c2-9437-c035a60b1b3d" providerId="ADAL" clId="{CFCAF7E0-AA27-4826-AD9B-2B843D52354F}" dt="2019-10-02T12:31:10.034" v="2100" actId="20577"/>
          <ac:spMkLst>
            <pc:docMk/>
            <pc:sldMk cId="474767011" sldId="347"/>
            <ac:spMk id="7" creationId="{43079E86-D611-43DB-8271-608E2AA673CE}"/>
          </ac:spMkLst>
        </pc:spChg>
        <pc:spChg chg="add del mod">
          <ac:chgData name="Paul O'Dowd" userId="f37f58e5-1e70-49c2-9437-c035a60b1b3d" providerId="ADAL" clId="{CFCAF7E0-AA27-4826-AD9B-2B843D52354F}" dt="2019-10-02T12:32:15.555" v="2154" actId="478"/>
          <ac:spMkLst>
            <pc:docMk/>
            <pc:sldMk cId="474767011" sldId="347"/>
            <ac:spMk id="11" creationId="{2A597FFA-49B2-4F7A-91C2-2325456E3A77}"/>
          </ac:spMkLst>
        </pc:spChg>
        <pc:spChg chg="add del mod">
          <ac:chgData name="Paul O'Dowd" userId="f37f58e5-1e70-49c2-9437-c035a60b1b3d" providerId="ADAL" clId="{CFCAF7E0-AA27-4826-AD9B-2B843D52354F}" dt="2019-10-02T12:32:15.555" v="2154" actId="478"/>
          <ac:spMkLst>
            <pc:docMk/>
            <pc:sldMk cId="474767011" sldId="347"/>
            <ac:spMk id="12" creationId="{58D5C8E7-EEC3-49B5-9A01-6E9BC9639DA5}"/>
          </ac:spMkLst>
        </pc:spChg>
        <pc:spChg chg="add del mod">
          <ac:chgData name="Paul O'Dowd" userId="f37f58e5-1e70-49c2-9437-c035a60b1b3d" providerId="ADAL" clId="{CFCAF7E0-AA27-4826-AD9B-2B843D52354F}" dt="2019-10-02T12:32:15.555" v="2154" actId="478"/>
          <ac:spMkLst>
            <pc:docMk/>
            <pc:sldMk cId="474767011" sldId="347"/>
            <ac:spMk id="13" creationId="{F7EF1279-098B-4880-88F5-D9806AE17902}"/>
          </ac:spMkLst>
        </pc:spChg>
      </pc:sldChg>
      <pc:sldChg chg="addSp delSp modSp add">
        <pc:chgData name="Paul O'Dowd" userId="f37f58e5-1e70-49c2-9437-c035a60b1b3d" providerId="ADAL" clId="{CFCAF7E0-AA27-4826-AD9B-2B843D52354F}" dt="2019-10-02T12:29:42.455" v="2018" actId="1037"/>
        <pc:sldMkLst>
          <pc:docMk/>
          <pc:sldMk cId="1685070219" sldId="348"/>
        </pc:sldMkLst>
        <pc:spChg chg="mod">
          <ac:chgData name="Paul O'Dowd" userId="f37f58e5-1e70-49c2-9437-c035a60b1b3d" providerId="ADAL" clId="{CFCAF7E0-AA27-4826-AD9B-2B843D52354F}" dt="2019-10-02T12:28:42.231" v="1984" actId="20577"/>
          <ac:spMkLst>
            <pc:docMk/>
            <pc:sldMk cId="1685070219" sldId="348"/>
            <ac:spMk id="31" creationId="{E083D9F2-B7BD-432E-A51D-8683D513EC7B}"/>
          </ac:spMkLst>
        </pc:spChg>
        <pc:cxnChg chg="add mod">
          <ac:chgData name="Paul O'Dowd" userId="f37f58e5-1e70-49c2-9437-c035a60b1b3d" providerId="ADAL" clId="{CFCAF7E0-AA27-4826-AD9B-2B843D52354F}" dt="2019-10-02T12:29:27.967" v="2011" actId="1582"/>
          <ac:cxnSpMkLst>
            <pc:docMk/>
            <pc:sldMk cId="1685070219" sldId="348"/>
            <ac:cxnSpMk id="4" creationId="{475311C4-F5A8-4690-9DE6-A077A7071843}"/>
          </ac:cxnSpMkLst>
        </pc:cxnChg>
        <pc:cxnChg chg="add mod">
          <ac:chgData name="Paul O'Dowd" userId="f37f58e5-1e70-49c2-9437-c035a60b1b3d" providerId="ADAL" clId="{CFCAF7E0-AA27-4826-AD9B-2B843D52354F}" dt="2019-10-02T12:29:34.007" v="2014" actId="1035"/>
          <ac:cxnSpMkLst>
            <pc:docMk/>
            <pc:sldMk cId="1685070219" sldId="348"/>
            <ac:cxnSpMk id="176" creationId="{4F2F70BC-F1A0-4898-BE87-19CD95DBDAB0}"/>
          </ac:cxnSpMkLst>
        </pc:cxnChg>
        <pc:cxnChg chg="add mod">
          <ac:chgData name="Paul O'Dowd" userId="f37f58e5-1e70-49c2-9437-c035a60b1b3d" providerId="ADAL" clId="{CFCAF7E0-AA27-4826-AD9B-2B843D52354F}" dt="2019-10-02T12:29:42.455" v="2018" actId="1037"/>
          <ac:cxnSpMkLst>
            <pc:docMk/>
            <pc:sldMk cId="1685070219" sldId="348"/>
            <ac:cxnSpMk id="177" creationId="{C407DD42-E2C3-46F1-AB36-9072C80743DF}"/>
          </ac:cxnSpMkLst>
        </pc:cxnChg>
        <pc:cxnChg chg="del">
          <ac:chgData name="Paul O'Dowd" userId="f37f58e5-1e70-49c2-9437-c035a60b1b3d" providerId="ADAL" clId="{CFCAF7E0-AA27-4826-AD9B-2B843D52354F}" dt="2019-10-02T12:28:58.111" v="1992" actId="478"/>
          <ac:cxnSpMkLst>
            <pc:docMk/>
            <pc:sldMk cId="1685070219" sldId="348"/>
            <ac:cxnSpMk id="282" creationId="{F4FCF5C1-A467-4EB7-9377-3ACDB39D883E}"/>
          </ac:cxnSpMkLst>
        </pc:cxnChg>
        <pc:cxnChg chg="del">
          <ac:chgData name="Paul O'Dowd" userId="f37f58e5-1e70-49c2-9437-c035a60b1b3d" providerId="ADAL" clId="{CFCAF7E0-AA27-4826-AD9B-2B843D52354F}" dt="2019-10-02T12:28:57.231" v="1991" actId="478"/>
          <ac:cxnSpMkLst>
            <pc:docMk/>
            <pc:sldMk cId="1685070219" sldId="348"/>
            <ac:cxnSpMk id="283" creationId="{CD75DCC4-C90C-4E10-A4CB-CE99D7BC7C23}"/>
          </ac:cxnSpMkLst>
        </pc:cxnChg>
        <pc:cxnChg chg="del">
          <ac:chgData name="Paul O'Dowd" userId="f37f58e5-1e70-49c2-9437-c035a60b1b3d" providerId="ADAL" clId="{CFCAF7E0-AA27-4826-AD9B-2B843D52354F}" dt="2019-10-02T12:28:56.544" v="1990" actId="478"/>
          <ac:cxnSpMkLst>
            <pc:docMk/>
            <pc:sldMk cId="1685070219" sldId="348"/>
            <ac:cxnSpMk id="288" creationId="{1766A033-1024-4FFE-A3D5-42C1F88A33DA}"/>
          </ac:cxnSpMkLst>
        </pc:cxnChg>
        <pc:cxnChg chg="del">
          <ac:chgData name="Paul O'Dowd" userId="f37f58e5-1e70-49c2-9437-c035a60b1b3d" providerId="ADAL" clId="{CFCAF7E0-AA27-4826-AD9B-2B843D52354F}" dt="2019-10-02T12:28:55.959" v="1989" actId="478"/>
          <ac:cxnSpMkLst>
            <pc:docMk/>
            <pc:sldMk cId="1685070219" sldId="348"/>
            <ac:cxnSpMk id="289" creationId="{1F2C951E-1797-42C7-BBB0-11247AC6C61C}"/>
          </ac:cxnSpMkLst>
        </pc:cxnChg>
        <pc:cxnChg chg="del">
          <ac:chgData name="Paul O'Dowd" userId="f37f58e5-1e70-49c2-9437-c035a60b1b3d" providerId="ADAL" clId="{CFCAF7E0-AA27-4826-AD9B-2B843D52354F}" dt="2019-10-02T12:28:55.423" v="1988" actId="478"/>
          <ac:cxnSpMkLst>
            <pc:docMk/>
            <pc:sldMk cId="1685070219" sldId="348"/>
            <ac:cxnSpMk id="290" creationId="{5A045075-60D0-4F37-BD07-CFC60BD0B13E}"/>
          </ac:cxnSpMkLst>
        </pc:cxnChg>
        <pc:cxnChg chg="del">
          <ac:chgData name="Paul O'Dowd" userId="f37f58e5-1e70-49c2-9437-c035a60b1b3d" providerId="ADAL" clId="{CFCAF7E0-AA27-4826-AD9B-2B843D52354F}" dt="2019-10-02T12:28:54.824" v="1987" actId="478"/>
          <ac:cxnSpMkLst>
            <pc:docMk/>
            <pc:sldMk cId="1685070219" sldId="348"/>
            <ac:cxnSpMk id="291" creationId="{4C47583F-E208-40DB-BFE1-E2F510500AA9}"/>
          </ac:cxnSpMkLst>
        </pc:cxnChg>
        <pc:cxnChg chg="del">
          <ac:chgData name="Paul O'Dowd" userId="f37f58e5-1e70-49c2-9437-c035a60b1b3d" providerId="ADAL" clId="{CFCAF7E0-AA27-4826-AD9B-2B843D52354F}" dt="2019-10-02T12:28:54.200" v="1986" actId="478"/>
          <ac:cxnSpMkLst>
            <pc:docMk/>
            <pc:sldMk cId="1685070219" sldId="348"/>
            <ac:cxnSpMk id="292" creationId="{C105803E-4625-42C6-86F4-E58D6AC3FD4E}"/>
          </ac:cxnSpMkLst>
        </pc:cxnChg>
        <pc:cxnChg chg="del">
          <ac:chgData name="Paul O'Dowd" userId="f37f58e5-1e70-49c2-9437-c035a60b1b3d" providerId="ADAL" clId="{CFCAF7E0-AA27-4826-AD9B-2B843D52354F}" dt="2019-10-02T12:28:53.440" v="1985" actId="478"/>
          <ac:cxnSpMkLst>
            <pc:docMk/>
            <pc:sldMk cId="1685070219" sldId="348"/>
            <ac:cxnSpMk id="293" creationId="{DDA8DCFC-F27B-4931-B07A-0D4079BC3E0B}"/>
          </ac:cxnSpMkLst>
        </pc:cxnChg>
        <pc:cxnChg chg="del">
          <ac:chgData name="Paul O'Dowd" userId="f37f58e5-1e70-49c2-9437-c035a60b1b3d" providerId="ADAL" clId="{CFCAF7E0-AA27-4826-AD9B-2B843D52354F}" dt="2019-10-02T12:28:59.088" v="1993" actId="478"/>
          <ac:cxnSpMkLst>
            <pc:docMk/>
            <pc:sldMk cId="1685070219" sldId="348"/>
            <ac:cxnSpMk id="296" creationId="{3FCA0225-1BA0-45DF-8FA6-5D8D6D986618}"/>
          </ac:cxnSpMkLst>
        </pc:cxnChg>
        <pc:cxnChg chg="del">
          <ac:chgData name="Paul O'Dowd" userId="f37f58e5-1e70-49c2-9437-c035a60b1b3d" providerId="ADAL" clId="{CFCAF7E0-AA27-4826-AD9B-2B843D52354F}" dt="2019-10-02T12:28:59.696" v="1994" actId="478"/>
          <ac:cxnSpMkLst>
            <pc:docMk/>
            <pc:sldMk cId="1685070219" sldId="348"/>
            <ac:cxnSpMk id="297" creationId="{3D1F6A3C-5F27-40AA-AE13-CDFD575B543D}"/>
          </ac:cxnSpMkLst>
        </pc:cxnChg>
        <pc:cxnChg chg="del">
          <ac:chgData name="Paul O'Dowd" userId="f37f58e5-1e70-49c2-9437-c035a60b1b3d" providerId="ADAL" clId="{CFCAF7E0-AA27-4826-AD9B-2B843D52354F}" dt="2019-10-02T12:29:00.479" v="1995" actId="478"/>
          <ac:cxnSpMkLst>
            <pc:docMk/>
            <pc:sldMk cId="1685070219" sldId="348"/>
            <ac:cxnSpMk id="298" creationId="{6217C986-A0A3-4DFF-B6FB-DCDB4780EC49}"/>
          </ac:cxnSpMkLst>
        </pc:cxnChg>
        <pc:cxnChg chg="del">
          <ac:chgData name="Paul O'Dowd" userId="f37f58e5-1e70-49c2-9437-c035a60b1b3d" providerId="ADAL" clId="{CFCAF7E0-AA27-4826-AD9B-2B843D52354F}" dt="2019-10-02T12:29:01.071" v="1996" actId="478"/>
          <ac:cxnSpMkLst>
            <pc:docMk/>
            <pc:sldMk cId="1685070219" sldId="348"/>
            <ac:cxnSpMk id="299" creationId="{46D057EF-3EEB-480E-8787-954412901A03}"/>
          </ac:cxnSpMkLst>
        </pc:cxnChg>
        <pc:cxnChg chg="del">
          <ac:chgData name="Paul O'Dowd" userId="f37f58e5-1e70-49c2-9437-c035a60b1b3d" providerId="ADAL" clId="{CFCAF7E0-AA27-4826-AD9B-2B843D52354F}" dt="2019-10-02T12:29:01.632" v="1997" actId="478"/>
          <ac:cxnSpMkLst>
            <pc:docMk/>
            <pc:sldMk cId="1685070219" sldId="348"/>
            <ac:cxnSpMk id="300" creationId="{CC284464-F57C-4BCC-B202-3A0A02370504}"/>
          </ac:cxnSpMkLst>
        </pc:cxnChg>
        <pc:cxnChg chg="del">
          <ac:chgData name="Paul O'Dowd" userId="f37f58e5-1e70-49c2-9437-c035a60b1b3d" providerId="ADAL" clId="{CFCAF7E0-AA27-4826-AD9B-2B843D52354F}" dt="2019-10-02T12:29:02.160" v="1998" actId="478"/>
          <ac:cxnSpMkLst>
            <pc:docMk/>
            <pc:sldMk cId="1685070219" sldId="348"/>
            <ac:cxnSpMk id="301" creationId="{45BD509B-BCD0-4F0C-80D2-90A6840CD788}"/>
          </ac:cxnSpMkLst>
        </pc:cxnChg>
        <pc:cxnChg chg="del">
          <ac:chgData name="Paul O'Dowd" userId="f37f58e5-1e70-49c2-9437-c035a60b1b3d" providerId="ADAL" clId="{CFCAF7E0-AA27-4826-AD9B-2B843D52354F}" dt="2019-10-02T12:29:02.567" v="1999" actId="478"/>
          <ac:cxnSpMkLst>
            <pc:docMk/>
            <pc:sldMk cId="1685070219" sldId="348"/>
            <ac:cxnSpMk id="310" creationId="{8A0B3826-1378-495F-B475-5D038E854B7C}"/>
          </ac:cxnSpMkLst>
        </pc:cxnChg>
        <pc:cxnChg chg="del">
          <ac:chgData name="Paul O'Dowd" userId="f37f58e5-1e70-49c2-9437-c035a60b1b3d" providerId="ADAL" clId="{CFCAF7E0-AA27-4826-AD9B-2B843D52354F}" dt="2019-10-02T12:29:04.175" v="2000" actId="478"/>
          <ac:cxnSpMkLst>
            <pc:docMk/>
            <pc:sldMk cId="1685070219" sldId="348"/>
            <ac:cxnSpMk id="311" creationId="{ABCFCFCE-8D18-4817-8746-350BD8E68046}"/>
          </ac:cxnSpMkLst>
        </pc:cxnChg>
        <pc:cxnChg chg="del">
          <ac:chgData name="Paul O'Dowd" userId="f37f58e5-1e70-49c2-9437-c035a60b1b3d" providerId="ADAL" clId="{CFCAF7E0-AA27-4826-AD9B-2B843D52354F}" dt="2019-10-02T12:29:05.064" v="2001" actId="478"/>
          <ac:cxnSpMkLst>
            <pc:docMk/>
            <pc:sldMk cId="1685070219" sldId="348"/>
            <ac:cxnSpMk id="314" creationId="{075F58C6-BEC4-4AA7-8C25-1008B15BDFFA}"/>
          </ac:cxnSpMkLst>
        </pc:cxnChg>
        <pc:cxnChg chg="del">
          <ac:chgData name="Paul O'Dowd" userId="f37f58e5-1e70-49c2-9437-c035a60b1b3d" providerId="ADAL" clId="{CFCAF7E0-AA27-4826-AD9B-2B843D52354F}" dt="2019-10-02T12:29:05.760" v="2002" actId="478"/>
          <ac:cxnSpMkLst>
            <pc:docMk/>
            <pc:sldMk cId="1685070219" sldId="348"/>
            <ac:cxnSpMk id="315" creationId="{FD4E30CA-39C9-4348-A2A9-E76BE25043C2}"/>
          </ac:cxnSpMkLst>
        </pc:cxnChg>
        <pc:cxnChg chg="del">
          <ac:chgData name="Paul O'Dowd" userId="f37f58e5-1e70-49c2-9437-c035a60b1b3d" providerId="ADAL" clId="{CFCAF7E0-AA27-4826-AD9B-2B843D52354F}" dt="2019-10-02T12:29:06.400" v="2003" actId="478"/>
          <ac:cxnSpMkLst>
            <pc:docMk/>
            <pc:sldMk cId="1685070219" sldId="348"/>
            <ac:cxnSpMk id="316" creationId="{4A4951F2-1943-445F-B106-0978ECACC856}"/>
          </ac:cxnSpMkLst>
        </pc:cxnChg>
        <pc:cxnChg chg="del">
          <ac:chgData name="Paul O'Dowd" userId="f37f58e5-1e70-49c2-9437-c035a60b1b3d" providerId="ADAL" clId="{CFCAF7E0-AA27-4826-AD9B-2B843D52354F}" dt="2019-10-02T12:29:07.360" v="2004" actId="478"/>
          <ac:cxnSpMkLst>
            <pc:docMk/>
            <pc:sldMk cId="1685070219" sldId="348"/>
            <ac:cxnSpMk id="317" creationId="{4D58BCB0-6680-4245-B434-25C73610DAD9}"/>
          </ac:cxnSpMkLst>
        </pc:cxnChg>
        <pc:cxnChg chg="del">
          <ac:chgData name="Paul O'Dowd" userId="f37f58e5-1e70-49c2-9437-c035a60b1b3d" providerId="ADAL" clId="{CFCAF7E0-AA27-4826-AD9B-2B843D52354F}" dt="2019-10-02T12:29:07.928" v="2005" actId="478"/>
          <ac:cxnSpMkLst>
            <pc:docMk/>
            <pc:sldMk cId="1685070219" sldId="348"/>
            <ac:cxnSpMk id="318" creationId="{9E94F1DF-F5BF-4C2C-B7B8-0EBC48403E71}"/>
          </ac:cxnSpMkLst>
        </pc:cxnChg>
        <pc:cxnChg chg="del">
          <ac:chgData name="Paul O'Dowd" userId="f37f58e5-1e70-49c2-9437-c035a60b1b3d" providerId="ADAL" clId="{CFCAF7E0-AA27-4826-AD9B-2B843D52354F}" dt="2019-10-02T12:29:08.472" v="2006" actId="478"/>
          <ac:cxnSpMkLst>
            <pc:docMk/>
            <pc:sldMk cId="1685070219" sldId="348"/>
            <ac:cxnSpMk id="319" creationId="{58151C37-D9DC-4C39-AB67-49468786804B}"/>
          </ac:cxnSpMkLst>
        </pc:cxnChg>
        <pc:cxnChg chg="del">
          <ac:chgData name="Paul O'Dowd" userId="f37f58e5-1e70-49c2-9437-c035a60b1b3d" providerId="ADAL" clId="{CFCAF7E0-AA27-4826-AD9B-2B843D52354F}" dt="2019-10-02T12:29:09.143" v="2007" actId="478"/>
          <ac:cxnSpMkLst>
            <pc:docMk/>
            <pc:sldMk cId="1685070219" sldId="348"/>
            <ac:cxnSpMk id="320" creationId="{E41B4880-ACE2-4612-956E-25BAF1A4E8A4}"/>
          </ac:cxnSpMkLst>
        </pc:cxnChg>
        <pc:cxnChg chg="del">
          <ac:chgData name="Paul O'Dowd" userId="f37f58e5-1e70-49c2-9437-c035a60b1b3d" providerId="ADAL" clId="{CFCAF7E0-AA27-4826-AD9B-2B843D52354F}" dt="2019-10-02T12:29:10.591" v="2008" actId="478"/>
          <ac:cxnSpMkLst>
            <pc:docMk/>
            <pc:sldMk cId="1685070219" sldId="348"/>
            <ac:cxnSpMk id="321" creationId="{9D3EFD10-C485-4E3E-B2FF-78C13E95BDE7}"/>
          </ac:cxnSpMkLst>
        </pc:cxnChg>
      </pc:sldChg>
      <pc:sldChg chg="delSp add del">
        <pc:chgData name="Paul O'Dowd" userId="f37f58e5-1e70-49c2-9437-c035a60b1b3d" providerId="ADAL" clId="{CFCAF7E0-AA27-4826-AD9B-2B843D52354F}" dt="2019-10-02T12:32:24.765" v="2158" actId="47"/>
        <pc:sldMkLst>
          <pc:docMk/>
          <pc:sldMk cId="2729350311" sldId="349"/>
        </pc:sldMkLst>
        <pc:spChg chg="del">
          <ac:chgData name="Paul O'Dowd" userId="f37f58e5-1e70-49c2-9437-c035a60b1b3d" providerId="ADAL" clId="{CFCAF7E0-AA27-4826-AD9B-2B843D52354F}" dt="2019-10-02T12:32:07.259" v="2152" actId="478"/>
          <ac:spMkLst>
            <pc:docMk/>
            <pc:sldMk cId="2729350311" sldId="349"/>
            <ac:spMk id="11" creationId="{2A597FFA-49B2-4F7A-91C2-2325456E3A77}"/>
          </ac:spMkLst>
        </pc:spChg>
        <pc:spChg chg="del">
          <ac:chgData name="Paul O'Dowd" userId="f37f58e5-1e70-49c2-9437-c035a60b1b3d" providerId="ADAL" clId="{CFCAF7E0-AA27-4826-AD9B-2B843D52354F}" dt="2019-10-02T12:32:10.228" v="2153" actId="478"/>
          <ac:spMkLst>
            <pc:docMk/>
            <pc:sldMk cId="2729350311" sldId="349"/>
            <ac:spMk id="12" creationId="{58D5C8E7-EEC3-49B5-9A01-6E9BC9639DA5}"/>
          </ac:spMkLst>
        </pc:spChg>
        <pc:spChg chg="del">
          <ac:chgData name="Paul O'Dowd" userId="f37f58e5-1e70-49c2-9437-c035a60b1b3d" providerId="ADAL" clId="{CFCAF7E0-AA27-4826-AD9B-2B843D52354F}" dt="2019-10-02T12:32:10.228" v="2153" actId="478"/>
          <ac:spMkLst>
            <pc:docMk/>
            <pc:sldMk cId="2729350311" sldId="349"/>
            <ac:spMk id="13" creationId="{F7EF1279-098B-4880-88F5-D9806AE17902}"/>
          </ac:spMkLst>
        </pc:spChg>
      </pc:sldChg>
      <pc:sldChg chg="delSp add ord">
        <pc:chgData name="Paul O'Dowd" userId="f37f58e5-1e70-49c2-9437-c035a60b1b3d" providerId="ADAL" clId="{CFCAF7E0-AA27-4826-AD9B-2B843D52354F}" dt="2019-10-02T12:32:21.425" v="2156"/>
        <pc:sldMkLst>
          <pc:docMk/>
          <pc:sldMk cId="3778205520" sldId="350"/>
        </pc:sldMkLst>
        <pc:spChg chg="del">
          <ac:chgData name="Paul O'Dowd" userId="f37f58e5-1e70-49c2-9437-c035a60b1b3d" providerId="ADAL" clId="{CFCAF7E0-AA27-4826-AD9B-2B843D52354F}" dt="2019-10-02T12:32:19.828" v="2155" actId="478"/>
          <ac:spMkLst>
            <pc:docMk/>
            <pc:sldMk cId="3778205520" sldId="350"/>
            <ac:spMk id="12" creationId="{58D5C8E7-EEC3-49B5-9A01-6E9BC9639DA5}"/>
          </ac:spMkLst>
        </pc:spChg>
        <pc:spChg chg="del">
          <ac:chgData name="Paul O'Dowd" userId="f37f58e5-1e70-49c2-9437-c035a60b1b3d" providerId="ADAL" clId="{CFCAF7E0-AA27-4826-AD9B-2B843D52354F}" dt="2019-10-02T12:32:19.828" v="2155" actId="478"/>
          <ac:spMkLst>
            <pc:docMk/>
            <pc:sldMk cId="3778205520" sldId="350"/>
            <ac:spMk id="13" creationId="{F7EF1279-098B-4880-88F5-D9806AE17902}"/>
          </ac:spMkLst>
        </pc:spChg>
      </pc:sldChg>
      <pc:sldChg chg="delSp add">
        <pc:chgData name="Paul O'Dowd" userId="f37f58e5-1e70-49c2-9437-c035a60b1b3d" providerId="ADAL" clId="{CFCAF7E0-AA27-4826-AD9B-2B843D52354F}" dt="2019-10-02T12:32:28.124" v="2159" actId="478"/>
        <pc:sldMkLst>
          <pc:docMk/>
          <pc:sldMk cId="3008215776" sldId="351"/>
        </pc:sldMkLst>
        <pc:spChg chg="del">
          <ac:chgData name="Paul O'Dowd" userId="f37f58e5-1e70-49c2-9437-c035a60b1b3d" providerId="ADAL" clId="{CFCAF7E0-AA27-4826-AD9B-2B843D52354F}" dt="2019-10-02T12:32:28.124" v="2159" actId="478"/>
          <ac:spMkLst>
            <pc:docMk/>
            <pc:sldMk cId="3008215776" sldId="351"/>
            <ac:spMk id="13" creationId="{F7EF1279-098B-4880-88F5-D9806AE17902}"/>
          </ac:spMkLst>
        </pc:spChg>
      </pc:sldChg>
      <pc:sldChg chg="add">
        <pc:chgData name="Paul O'Dowd" userId="f37f58e5-1e70-49c2-9437-c035a60b1b3d" providerId="ADAL" clId="{CFCAF7E0-AA27-4826-AD9B-2B843D52354F}" dt="2019-10-02T12:32:23.042" v="2157"/>
        <pc:sldMkLst>
          <pc:docMk/>
          <pc:sldMk cId="356559377" sldId="352"/>
        </pc:sldMkLst>
      </pc:sldChg>
      <pc:sldChg chg="modSp add">
        <pc:chgData name="Paul O'Dowd" userId="f37f58e5-1e70-49c2-9437-c035a60b1b3d" providerId="ADAL" clId="{CFCAF7E0-AA27-4826-AD9B-2B843D52354F}" dt="2019-10-03T08:23:24.697" v="2261" actId="20577"/>
        <pc:sldMkLst>
          <pc:docMk/>
          <pc:sldMk cId="1822759459" sldId="353"/>
        </pc:sldMkLst>
        <pc:spChg chg="mod">
          <ac:chgData name="Paul O'Dowd" userId="f37f58e5-1e70-49c2-9437-c035a60b1b3d" providerId="ADAL" clId="{CFCAF7E0-AA27-4826-AD9B-2B843D52354F}" dt="2019-10-03T08:23:24.697" v="2261" actId="20577"/>
          <ac:spMkLst>
            <pc:docMk/>
            <pc:sldMk cId="1822759459" sldId="353"/>
            <ac:spMk id="3" creationId="{44E9FA2F-7297-4965-93A6-714FEC58375B}"/>
          </ac:spMkLst>
        </pc:spChg>
      </pc:sldChg>
      <pc:sldChg chg="modSp add">
        <pc:chgData name="Paul O'Dowd" userId="f37f58e5-1e70-49c2-9437-c035a60b1b3d" providerId="ADAL" clId="{CFCAF7E0-AA27-4826-AD9B-2B843D52354F}" dt="2019-10-03T08:23:08.729" v="2259" actId="20577"/>
        <pc:sldMkLst>
          <pc:docMk/>
          <pc:sldMk cId="951885448" sldId="354"/>
        </pc:sldMkLst>
        <pc:spChg chg="mod">
          <ac:chgData name="Paul O'Dowd" userId="f37f58e5-1e70-49c2-9437-c035a60b1b3d" providerId="ADAL" clId="{CFCAF7E0-AA27-4826-AD9B-2B843D52354F}" dt="2019-10-03T08:23:08.729" v="2259" actId="20577"/>
          <ac:spMkLst>
            <pc:docMk/>
            <pc:sldMk cId="951885448" sldId="354"/>
            <ac:spMk id="3" creationId="{44E9FA2F-7297-4965-93A6-714FEC58375B}"/>
          </ac:spMkLst>
        </pc:spChg>
      </pc:sldChg>
      <pc:sldChg chg="modSp add">
        <pc:chgData name="Paul O'Dowd" userId="f37f58e5-1e70-49c2-9437-c035a60b1b3d" providerId="ADAL" clId="{CFCAF7E0-AA27-4826-AD9B-2B843D52354F}" dt="2019-10-03T08:23:00.680" v="2258" actId="20577"/>
        <pc:sldMkLst>
          <pc:docMk/>
          <pc:sldMk cId="1117040627" sldId="355"/>
        </pc:sldMkLst>
        <pc:spChg chg="mod">
          <ac:chgData name="Paul O'Dowd" userId="f37f58e5-1e70-49c2-9437-c035a60b1b3d" providerId="ADAL" clId="{CFCAF7E0-AA27-4826-AD9B-2B843D52354F}" dt="2019-10-03T08:23:00.680" v="2258" actId="20577"/>
          <ac:spMkLst>
            <pc:docMk/>
            <pc:sldMk cId="1117040627" sldId="355"/>
            <ac:spMk id="3" creationId="{44E9FA2F-7297-4965-93A6-714FEC58375B}"/>
          </ac:spMkLst>
        </pc:spChg>
      </pc:sldChg>
      <pc:sldChg chg="delSp modSp add">
        <pc:chgData name="Paul O'Dowd" userId="f37f58e5-1e70-49c2-9437-c035a60b1b3d" providerId="ADAL" clId="{CFCAF7E0-AA27-4826-AD9B-2B843D52354F}" dt="2019-10-03T08:33:27.458" v="2382" actId="478"/>
        <pc:sldMkLst>
          <pc:docMk/>
          <pc:sldMk cId="1875554644" sldId="356"/>
        </pc:sldMkLst>
        <pc:spChg chg="mod">
          <ac:chgData name="Paul O'Dowd" userId="f37f58e5-1e70-49c2-9437-c035a60b1b3d" providerId="ADAL" clId="{CFCAF7E0-AA27-4826-AD9B-2B843D52354F}" dt="2019-10-03T08:33:24.738" v="2381" actId="20577"/>
          <ac:spMkLst>
            <pc:docMk/>
            <pc:sldMk cId="1875554644" sldId="356"/>
            <ac:spMk id="2" creationId="{3E17292C-501B-4399-8DBB-D0B452EFDFA5}"/>
          </ac:spMkLst>
        </pc:spChg>
        <pc:spChg chg="del">
          <ac:chgData name="Paul O'Dowd" userId="f37f58e5-1e70-49c2-9437-c035a60b1b3d" providerId="ADAL" clId="{CFCAF7E0-AA27-4826-AD9B-2B843D52354F}" dt="2019-10-03T08:33:27.458" v="2382" actId="478"/>
          <ac:spMkLst>
            <pc:docMk/>
            <pc:sldMk cId="1875554644" sldId="356"/>
            <ac:spMk id="3" creationId="{BDD31C5B-07AD-4A69-B61E-70937342C8A5}"/>
          </ac:spMkLst>
        </pc:spChg>
      </pc:sldChg>
      <pc:sldChg chg="modSp add del">
        <pc:chgData name="Paul O'Dowd" userId="f37f58e5-1e70-49c2-9437-c035a60b1b3d" providerId="ADAL" clId="{CFCAF7E0-AA27-4826-AD9B-2B843D52354F}" dt="2019-10-03T08:47:41.490" v="2439" actId="2696"/>
        <pc:sldMkLst>
          <pc:docMk/>
          <pc:sldMk cId="1800526110" sldId="357"/>
        </pc:sldMkLst>
        <pc:spChg chg="mod">
          <ac:chgData name="Paul O'Dowd" userId="f37f58e5-1e70-49c2-9437-c035a60b1b3d" providerId="ADAL" clId="{CFCAF7E0-AA27-4826-AD9B-2B843D52354F}" dt="2019-10-03T08:47:38.056" v="2438" actId="20577"/>
          <ac:spMkLst>
            <pc:docMk/>
            <pc:sldMk cId="1800526110" sldId="357"/>
            <ac:spMk id="2" creationId="{2BEBE5D3-296A-41EE-88F6-A94E9D1D82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B4383-708A-400C-B7D0-706E1491B9CE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5967E-64D7-4F8E-8FA2-608974DB41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77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lecture is all about </a:t>
            </a:r>
            <a:r>
              <a:rPr lang="en-GB" b="1" u="sng" dirty="0"/>
              <a:t>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53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audience to outline components of a computer, in order to break down ‘computer’ into the idea of a computer being made of many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90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block diagram for the 32u4 – which is the microcontroller we are working with. </a:t>
            </a:r>
          </a:p>
          <a:p>
            <a:endParaRPr lang="en-GB" dirty="0"/>
          </a:p>
          <a:p>
            <a:r>
              <a:rPr lang="en-GB" b="1" dirty="0"/>
              <a:t>What is the difference between a micro-controller and a micro-processor?</a:t>
            </a:r>
          </a:p>
          <a:p>
            <a:endParaRPr lang="en-GB" dirty="0"/>
          </a:p>
          <a:p>
            <a:r>
              <a:rPr lang="en-GB" dirty="0"/>
              <a:t>The Printed Circuit Board this chip is mounted on fits within the Arduino ecosystem/community, e.g., the pins of the microcontroller are labelled with the definitions created by Arduino.  Therefore, we can use Arduino libraries and the IDE.  </a:t>
            </a:r>
          </a:p>
          <a:p>
            <a:endParaRPr lang="en-GB" dirty="0"/>
          </a:p>
          <a:p>
            <a:r>
              <a:rPr lang="en-GB" dirty="0"/>
              <a:t>But we are going to take a deeper look, and write some of our own code for this chip.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9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red circle is the electronic symbol for a Crystal.</a:t>
            </a:r>
          </a:p>
          <a:p>
            <a:endParaRPr lang="en-GB" dirty="0"/>
          </a:p>
          <a:p>
            <a:r>
              <a:rPr lang="en-GB" dirty="0"/>
              <a:t>The Crystal circuit creates a precise oscillation, for this board, 16Mhz.</a:t>
            </a:r>
          </a:p>
          <a:p>
            <a:endParaRPr lang="en-GB" dirty="0"/>
          </a:p>
          <a:p>
            <a:r>
              <a:rPr lang="en-GB" dirty="0"/>
              <a:t>What would happen if the clock speed were to vary?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026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where the crystal is on the </a:t>
            </a:r>
            <a:r>
              <a:rPr lang="en-GB" dirty="0" err="1"/>
              <a:t>Romi</a:t>
            </a:r>
            <a:r>
              <a:rPr lang="en-GB" dirty="0"/>
              <a:t>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the </a:t>
            </a:r>
            <a:r>
              <a:rPr lang="en-GB" b="1" dirty="0"/>
              <a:t>Microcontroller Chip (34u2)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54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might the Crystal and Microcontroller be so close to each other?</a:t>
            </a:r>
          </a:p>
          <a:p>
            <a:r>
              <a:rPr lang="en-GB" dirty="0"/>
              <a:t>You will almost always find it to be this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1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look at the block diagram again. </a:t>
            </a:r>
          </a:p>
          <a:p>
            <a:r>
              <a:rPr lang="en-GB" dirty="0"/>
              <a:t>All these parts, all the blocks, are </a:t>
            </a:r>
            <a:r>
              <a:rPr lang="en-GB" b="1" dirty="0"/>
              <a:t>inside</a:t>
            </a:r>
            <a:r>
              <a:rPr lang="en-GB" b="0" dirty="0"/>
              <a:t> the chip.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2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block diagram fits </a:t>
            </a:r>
            <a:r>
              <a:rPr lang="en-GB" b="1" dirty="0"/>
              <a:t>inside</a:t>
            </a:r>
            <a:r>
              <a:rPr lang="en-GB" b="0" dirty="0"/>
              <a:t> the chip.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95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rest of the board is mostly electronics to support the chip, and at a physical size that is useful so we can plug things in.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9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look at the block diagram again. </a:t>
            </a:r>
          </a:p>
          <a:p>
            <a:r>
              <a:rPr lang="en-GB" dirty="0"/>
              <a:t>All these parts, all the blocks, are </a:t>
            </a:r>
            <a:r>
              <a:rPr lang="en-GB" b="1" dirty="0"/>
              <a:t>inside</a:t>
            </a:r>
            <a:r>
              <a:rPr lang="en-GB" b="0" dirty="0"/>
              <a:t> the chip.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0BF35-3CD4-4916-9B91-59398EB2E3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097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8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part of the diagram is labelled as ‘PORTF Drivers’.</a:t>
            </a:r>
          </a:p>
          <a:p>
            <a:r>
              <a:rPr lang="en-GB" dirty="0"/>
              <a:t>It represents a set of pins on the chip.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91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the board, these pins are then wired (printed circuit board traces) to a set of big pins on the board.</a:t>
            </a:r>
          </a:p>
          <a:p>
            <a:r>
              <a:rPr lang="en-GB" dirty="0"/>
              <a:t>Really, the circuit board is mapping the microchip to physical pins that are large enough for us to use!</a:t>
            </a:r>
          </a:p>
          <a:p>
            <a:r>
              <a:rPr lang="en-GB" dirty="0"/>
              <a:t>If you look closely, you can even see the lines on the circuit board.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364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the Block diagram again:</a:t>
            </a:r>
          </a:p>
          <a:p>
            <a:endParaRPr lang="en-GB" dirty="0"/>
          </a:p>
          <a:p>
            <a:r>
              <a:rPr lang="en-GB" dirty="0"/>
              <a:t>This green area is really the ‘computer’ – the bit which manipulates numbers (0’s and 1’s).</a:t>
            </a:r>
          </a:p>
          <a:p>
            <a:endParaRPr lang="en-GB" dirty="0"/>
          </a:p>
          <a:p>
            <a:r>
              <a:rPr lang="en-GB" dirty="0"/>
              <a:t>Does anyone know what an ALU is?</a:t>
            </a:r>
          </a:p>
          <a:p>
            <a:r>
              <a:rPr lang="en-GB" dirty="0"/>
              <a:t>…Stack?</a:t>
            </a:r>
          </a:p>
          <a:p>
            <a:r>
              <a:rPr lang="en-GB" dirty="0"/>
              <a:t>If you want to know more, a good place to start is the Von Neumann architecture.</a:t>
            </a:r>
          </a:p>
          <a:p>
            <a:r>
              <a:rPr lang="en-GB" dirty="0"/>
              <a:t>https://en.wikipedia.org/wiki/Von_Neumann_architecture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017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think of using a computer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Taking in ‘input’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Making some transformation of inputs.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Note, computers can also ‘remember’ as part of the transformation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Creating ‘outputs’.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8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output of the computer has an effect on the input, does this automatically make it a robot?</a:t>
            </a:r>
          </a:p>
          <a:p>
            <a:r>
              <a:rPr lang="en-GB" dirty="0"/>
              <a:t>If not, what is a key distinction?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93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Robots, we expect to have sensors as inputs, and actuators as outputs.</a:t>
            </a:r>
          </a:p>
          <a:p>
            <a:endParaRPr lang="en-GB" dirty="0"/>
          </a:p>
          <a:p>
            <a:r>
              <a:rPr lang="en-GB" dirty="0"/>
              <a:t>Microcontrollers are everywhere. </a:t>
            </a:r>
          </a:p>
          <a:p>
            <a:endParaRPr lang="en-GB" dirty="0"/>
          </a:p>
          <a:p>
            <a:r>
              <a:rPr lang="en-GB" dirty="0"/>
              <a:t>The Shape Rangefinder on the left has its own microcontroller to process the infrared signal.  </a:t>
            </a:r>
          </a:p>
          <a:p>
            <a:endParaRPr lang="en-GB" dirty="0"/>
          </a:p>
          <a:p>
            <a:r>
              <a:rPr lang="en-GB" dirty="0"/>
              <a:t>This idea of [ input -&gt; process -&gt; output ] happens within most devices.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220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blue bit is all peripherals – extra devices the computer can use.  </a:t>
            </a:r>
          </a:p>
          <a:p>
            <a:endParaRPr lang="en-GB" dirty="0"/>
          </a:p>
          <a:p>
            <a:r>
              <a:rPr lang="en-GB" dirty="0"/>
              <a:t>These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Analog to Digital Converter (ADC)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Temperature Sensor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Timers, Counters &amp; Interrupts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Ports (pins to read or write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993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think of a computer as a bit like a translation machine. </a:t>
            </a:r>
          </a:p>
          <a:p>
            <a:r>
              <a:rPr lang="en-GB" dirty="0"/>
              <a:t>It takes numbers as inputs.</a:t>
            </a:r>
          </a:p>
          <a:p>
            <a:r>
              <a:rPr lang="en-GB" dirty="0"/>
              <a:t>It performs transformations on the numbers using ‘operation codes’ (which we program)</a:t>
            </a:r>
          </a:p>
          <a:p>
            <a:r>
              <a:rPr lang="en-GB" dirty="0"/>
              <a:t>It produces numerical outputs, represented (or stored) as electronic signals/states.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112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learning outcomes </a:t>
            </a:r>
            <a:r>
              <a:rPr lang="en-GB" dirty="0"/>
              <a:t>for this lecture are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Grasp a fundamental (deep) understanding of how we use microcontroller peripherals like Timers, Interrupts,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means knowing something of how computers work…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…and why we then write software the way we 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Ordinarily, this is difficult to grasp by ‘just doing it’, it needs to be taught.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will also looks at how it is done on Arduino (surface level understanding).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should be able to apply all this in the lab session.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Hopefully, the strange software will make more sense after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07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learning outcomes </a:t>
            </a:r>
            <a:r>
              <a:rPr lang="en-GB" dirty="0"/>
              <a:t>for this lecture are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Grasp a fundamental (deep) understanding of how we use microcontroller peripherals like Timers, Interrupts,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means knowing something of how computers work…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…and why we then write software the way we 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Ordinarily, this is difficult to grasp by ‘just doing it’, it needs to be taught.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will also looks at how it is done on Arduino (surface level understanding).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should be able to apply all this in the lab session.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Hopefully, the strange software will make more sense after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125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406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code uses the functions defined by the Arduino environment. </a:t>
            </a:r>
          </a:p>
          <a:p>
            <a:r>
              <a:rPr lang="en-GB" dirty="0"/>
              <a:t>We will explore what is going on beneath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96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read and write to pins, the CPU has to activate peripheral hardware.  </a:t>
            </a:r>
          </a:p>
          <a:p>
            <a:r>
              <a:rPr lang="en-GB" dirty="0"/>
              <a:t>The block I have highlighted blue is repeated in this block diagram.</a:t>
            </a:r>
          </a:p>
          <a:p>
            <a:r>
              <a:rPr lang="en-GB" dirty="0"/>
              <a:t>The chip is 8bit, which means that most of the hardware is accessed and controlled using 8bits of memory.</a:t>
            </a:r>
          </a:p>
          <a:p>
            <a:r>
              <a:rPr lang="en-GB" dirty="0"/>
              <a:t>The block I have highlighted blue controls 8 physical pins on the chip.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9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read and write to pins, the CPU has to activate peripheral hardware.  </a:t>
            </a:r>
          </a:p>
          <a:p>
            <a:r>
              <a:rPr lang="en-GB" dirty="0"/>
              <a:t>The block I have highlighted blue is repeated in this block diagram.</a:t>
            </a:r>
          </a:p>
          <a:p>
            <a:r>
              <a:rPr lang="en-GB" dirty="0"/>
              <a:t>The chip is 8bit, which means that most of the hardware is accessed and controlled using 8bits of memory.</a:t>
            </a:r>
          </a:p>
          <a:p>
            <a:r>
              <a:rPr lang="en-GB" dirty="0"/>
              <a:t>The block I have highlighted blue controls 8 physical pins on the chip.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73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we can see a closer look at the block which controls the pins.</a:t>
            </a:r>
          </a:p>
          <a:p>
            <a:r>
              <a:rPr lang="en-GB" dirty="0"/>
              <a:t>We can see that there are registers associated to this block.</a:t>
            </a:r>
          </a:p>
          <a:p>
            <a:r>
              <a:rPr lang="en-GB" dirty="0"/>
              <a:t>A register is a portion of memory that is used to control the electronics (hardware).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95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register stores the state we wish the pin to be in if it is an </a:t>
            </a:r>
            <a:r>
              <a:rPr lang="en-GB" b="1" dirty="0"/>
              <a:t>output.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273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register configures a pin to be either input, or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382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register is located here which stores the last value read as an </a:t>
            </a:r>
            <a:r>
              <a:rPr lang="en-GB" b="1" dirty="0"/>
              <a:t>input.</a:t>
            </a:r>
          </a:p>
          <a:p>
            <a:r>
              <a:rPr lang="en-GB" b="0" dirty="0"/>
              <a:t>Why might input and output states be stored in different registers?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721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see all three registers used to perform the Arduino functions:</a:t>
            </a:r>
          </a:p>
          <a:p>
            <a:r>
              <a:rPr lang="en-GB" dirty="0" err="1"/>
              <a:t>pinMode</a:t>
            </a:r>
            <a:r>
              <a:rPr lang="en-GB" dirty="0"/>
              <a:t>( );</a:t>
            </a:r>
          </a:p>
          <a:p>
            <a:r>
              <a:rPr lang="en-GB" dirty="0" err="1"/>
              <a:t>digitalWrite</a:t>
            </a:r>
            <a:r>
              <a:rPr lang="en-GB" dirty="0"/>
              <a:t>( );</a:t>
            </a:r>
          </a:p>
          <a:p>
            <a:r>
              <a:rPr lang="en-GB" dirty="0" err="1"/>
              <a:t>digitalRead</a:t>
            </a:r>
            <a:r>
              <a:rPr lang="en-GB" dirty="0"/>
              <a:t>( 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215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a register is a place in memory.  Where?</a:t>
            </a:r>
          </a:p>
          <a:p>
            <a:r>
              <a:rPr lang="en-GB" dirty="0"/>
              <a:t>If we want, we can find out in the manual. </a:t>
            </a:r>
          </a:p>
          <a:p>
            <a:r>
              <a:rPr lang="en-GB" dirty="0"/>
              <a:t>These memory addresses are fixed!  They are set by the manufacturer.</a:t>
            </a:r>
          </a:p>
          <a:p>
            <a:r>
              <a:rPr lang="en-GB" dirty="0"/>
              <a:t>Generally, it is better to use them by referring to </a:t>
            </a:r>
            <a:r>
              <a:rPr lang="en-GB" dirty="0" err="1"/>
              <a:t>keyname</a:t>
            </a:r>
            <a:r>
              <a:rPr lang="en-GB" dirty="0"/>
              <a:t> they are given, like PORTD, DDRD, PINE etc.  These keywords reference the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2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tasks our robot has to complete: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in a straight line (30 points)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the start of a line of follow it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when you have reached the end of the line (5 points)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to and stop at the starting location</a:t>
            </a:r>
          </a:p>
          <a:p>
            <a:pPr marL="457200" lvl="1" indent="0" rtl="0" fontAlgn="base">
              <a:buFont typeface="Arial" panose="020B0604020202020204" pitchFamily="34" charset="0"/>
              <a:buNone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561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were going to access them directly, this is the type of C syntax we would need to use. </a:t>
            </a:r>
          </a:p>
          <a:p>
            <a:r>
              <a:rPr lang="en-GB" dirty="0"/>
              <a:t>We won’t go further into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60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Microcontrollers have a big block of memory.  </a:t>
            </a:r>
          </a:p>
          <a:p>
            <a:r>
              <a:rPr lang="en-GB" dirty="0"/>
              <a:t>A portion of this is reserved for the control registers.</a:t>
            </a:r>
          </a:p>
          <a:p>
            <a:r>
              <a:rPr lang="en-GB" dirty="0"/>
              <a:t>In a more sophisticated Integrated Development Environment (IDE), it is possible to view the memory blocks directly.</a:t>
            </a:r>
          </a:p>
          <a:p>
            <a:r>
              <a:rPr lang="en-GB" dirty="0"/>
              <a:t>So memory is essentially a big table of numbers.</a:t>
            </a:r>
          </a:p>
          <a:p>
            <a:r>
              <a:rPr lang="en-GB" dirty="0"/>
              <a:t>Some are registers, the rest are program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937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Chips are manufactured on big silicon wafers like this.</a:t>
            </a:r>
          </a:p>
          <a:p>
            <a:endParaRPr lang="en-GB" dirty="0"/>
          </a:p>
          <a:p>
            <a:r>
              <a:rPr lang="en-GB" dirty="0"/>
              <a:t>http://kremesti.com/semiconductor_chip_manufacturing.html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 from: https://www.istockphoto.com/gb/photos/silicon-chip-wafer?mediatype=photography&amp;phrase=silicon%20chip%20wafer&amp;sort=mostpopular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283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closer look shows something of their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the two large blocks – these are probably the memory of the chip.  </a:t>
            </a:r>
          </a:p>
          <a:p>
            <a:r>
              <a:rPr lang="en-GB" dirty="0"/>
              <a:t>Memory is just large arrays of millions of transistors, like a look up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44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code we had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83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to achieve the same thing by writing 0’s and 1’s into the registers themselves.</a:t>
            </a:r>
          </a:p>
          <a:p>
            <a:endParaRPr lang="en-GB" b="1" dirty="0"/>
          </a:p>
          <a:p>
            <a:r>
              <a:rPr lang="en-GB" b="1" dirty="0"/>
              <a:t>Generally this is not advised</a:t>
            </a:r>
            <a:r>
              <a:rPr lang="en-GB" dirty="0"/>
              <a:t>.  </a:t>
            </a:r>
          </a:p>
          <a:p>
            <a:r>
              <a:rPr lang="en-GB" dirty="0"/>
              <a:t>The Arduino environment is so successful because code written in Arduino (generally) works on all their different boards.   </a:t>
            </a:r>
          </a:p>
          <a:p>
            <a:r>
              <a:rPr lang="en-GB" dirty="0"/>
              <a:t>This is because calls like </a:t>
            </a:r>
            <a:r>
              <a:rPr lang="en-GB" dirty="0" err="1"/>
              <a:t>digitalWrite</a:t>
            </a:r>
            <a:r>
              <a:rPr lang="en-GB" dirty="0"/>
              <a:t>() have a lot of clever code behind them to make sure that different machine code is generated for different chips.</a:t>
            </a:r>
          </a:p>
          <a:p>
            <a:endParaRPr lang="en-GB" dirty="0"/>
          </a:p>
          <a:p>
            <a:r>
              <a:rPr lang="en-GB" dirty="0"/>
              <a:t>However it should be interesting to know what is going on when you make a call like </a:t>
            </a:r>
            <a:r>
              <a:rPr lang="en-GB" dirty="0" err="1"/>
              <a:t>digitalWrite</a:t>
            </a:r>
            <a:r>
              <a:rPr lang="en-GB" dirty="0"/>
              <a:t>() – it is not magic.  Those 0’s and 1’s are turning transistor circuits on and off.  If you want, you can find the exact memory locations in the manual!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59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learning outcomes </a:t>
            </a:r>
            <a:r>
              <a:rPr lang="en-GB" dirty="0"/>
              <a:t>for this lecture are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Grasp a fundamental (deep) understanding of how we use microcontroller peripherals like Timers, Interrupts,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means knowing something of how computers work…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…and why we then write software the way we 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Ordinarily, this is difficult to grasp by ‘just doing it’, it needs to be taught.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will also looks at how it is done on Arduino (surface level understanding).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should be able to apply all this in the lab session.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Hopefully, the strange software will make more sense after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685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graph on the left could be various sensor information: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Sound</a:t>
            </a:r>
          </a:p>
          <a:p>
            <a:pPr marL="171450" indent="-171450">
              <a:buFontTx/>
              <a:buChar char="-"/>
            </a:pPr>
            <a:r>
              <a:rPr lang="en-GB" dirty="0"/>
              <a:t>Speed of a robot</a:t>
            </a:r>
          </a:p>
          <a:p>
            <a:pPr marL="171450" indent="-171450">
              <a:buFontTx/>
              <a:buChar char="-"/>
            </a:pPr>
            <a:r>
              <a:rPr lang="en-GB" dirty="0"/>
              <a:t>Radio signal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We can reconstruct this signal using a digital representation, like on the right.</a:t>
            </a:r>
          </a:p>
          <a:p>
            <a:pPr marL="0" indent="0">
              <a:buFontTx/>
              <a:buNone/>
            </a:pPr>
            <a:r>
              <a:rPr lang="en-GB" dirty="0"/>
              <a:t>It is important the representation is consistently timed.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06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see here, if the </a:t>
            </a:r>
            <a:r>
              <a:rPr lang="en-GB" b="1" dirty="0"/>
              <a:t>samples </a:t>
            </a:r>
            <a:r>
              <a:rPr lang="en-GB" b="0" dirty="0"/>
              <a:t>are irregularly timed, we lose important information.</a:t>
            </a:r>
          </a:p>
          <a:p>
            <a:r>
              <a:rPr lang="en-GB" b="0" dirty="0"/>
              <a:t>This loss of information will result in error that integrates over time.</a:t>
            </a:r>
          </a:p>
          <a:p>
            <a:r>
              <a:rPr lang="en-GB" b="0" dirty="0"/>
              <a:t>If the graph on the left was the speed of the robot, then we would quickly lose track of our integrated position.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81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each, </a:t>
            </a:r>
          </a:p>
          <a:p>
            <a:r>
              <a:rPr lang="en-GB" dirty="0"/>
              <a:t>what do we need to know to achieve them?  </a:t>
            </a:r>
          </a:p>
          <a:p>
            <a:r>
              <a:rPr lang="en-GB" dirty="0"/>
              <a:t>What can we use to achieve them (how)?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05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Fortunately, a microcontroller has a unit designed to run code at precise time intervals.  </a:t>
            </a:r>
          </a:p>
          <a:p>
            <a:r>
              <a:rPr lang="en-GB" dirty="0"/>
              <a:t>They are called timers.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80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timer keeps track of time, and then raises an </a:t>
            </a:r>
            <a:r>
              <a:rPr lang="en-GB" b="1" dirty="0"/>
              <a:t>interrupt flag</a:t>
            </a:r>
            <a:r>
              <a:rPr lang="en-GB" b="0" dirty="0"/>
              <a:t>, which causes the microcontroller to run an </a:t>
            </a:r>
            <a:r>
              <a:rPr lang="en-GB" b="1" dirty="0"/>
              <a:t>Interrupt Service Routine.</a:t>
            </a:r>
          </a:p>
          <a:p>
            <a:r>
              <a:rPr lang="en-GB" b="0" dirty="0"/>
              <a:t>You can think of an ISR as a piece of code that runs like a background task.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396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Arduino sketch we have seen so far.</a:t>
            </a:r>
          </a:p>
          <a:p>
            <a:r>
              <a:rPr lang="en-GB" dirty="0"/>
              <a:t>It has a setup which runs once.</a:t>
            </a:r>
          </a:p>
          <a:p>
            <a:r>
              <a:rPr lang="en-GB" dirty="0"/>
              <a:t>And a loop which iterates itself forever.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2244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interrupt can break the flow of the loop to run important code.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167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Timer is attached to the CPU, and so it uses the 16mhz clock of the </a:t>
            </a:r>
            <a:r>
              <a:rPr lang="en-GB" dirty="0" err="1"/>
              <a:t>cpu</a:t>
            </a:r>
            <a:r>
              <a:rPr lang="en-GB" dirty="0"/>
              <a:t>. </a:t>
            </a:r>
          </a:p>
          <a:p>
            <a:r>
              <a:rPr lang="en-GB" dirty="0"/>
              <a:t>The timer has to be configured to run either at 16mhz, or slower.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03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020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284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24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Timer is attached to the CPU, and so it uses the 16mhz clock of the </a:t>
            </a:r>
            <a:r>
              <a:rPr lang="en-GB" dirty="0" err="1"/>
              <a:t>cpu</a:t>
            </a:r>
            <a:r>
              <a:rPr lang="en-GB" dirty="0"/>
              <a:t>. </a:t>
            </a:r>
          </a:p>
          <a:p>
            <a:r>
              <a:rPr lang="en-GB" dirty="0"/>
              <a:t>The timer has to be configured to run either at 16mhz, or slower.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6031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Timer is attached to the CPU, and so it uses the 16mhz clock of the </a:t>
            </a:r>
            <a:r>
              <a:rPr lang="en-GB" dirty="0" err="1"/>
              <a:t>cpu</a:t>
            </a:r>
            <a:r>
              <a:rPr lang="en-GB" dirty="0"/>
              <a:t>. </a:t>
            </a:r>
          </a:p>
          <a:p>
            <a:r>
              <a:rPr lang="en-GB" dirty="0"/>
              <a:t>The timer has to be configured to run either at 16mhz, or slower.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C82B2-775C-4485-99EB-4490E2A07A3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77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each, </a:t>
            </a:r>
          </a:p>
          <a:p>
            <a:r>
              <a:rPr lang="en-GB" dirty="0"/>
              <a:t>what do we need to know to achieve them?  </a:t>
            </a:r>
          </a:p>
          <a:p>
            <a:r>
              <a:rPr lang="en-GB" dirty="0"/>
              <a:t>What can we use to achieve them (how)?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43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each, </a:t>
            </a:r>
          </a:p>
          <a:p>
            <a:r>
              <a:rPr lang="en-GB" dirty="0"/>
              <a:t>what do we need to know to achieve them?  </a:t>
            </a:r>
          </a:p>
          <a:p>
            <a:r>
              <a:rPr lang="en-GB" dirty="0"/>
              <a:t>What can we use to achieve them (how)?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1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learning outcomes </a:t>
            </a:r>
            <a:r>
              <a:rPr lang="en-GB" dirty="0"/>
              <a:t>for this lecture are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Grasp a fundamental (deep) understanding of how we use microcontroller peripherals like Timers, Interrupts,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means knowing something of how computers work…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…and why we then write software the way we 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Ordinarily, this is difficult to grasp by ‘just doing it’, it needs to be taught.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will also looks at how it is done on Arduino (surface level understanding).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should be able to apply all this in the lab session.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Hopefully, the strange software will make more sense after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65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the audience for some definitions of computers (set context):</a:t>
            </a:r>
          </a:p>
          <a:p>
            <a:r>
              <a:rPr lang="en-GB" dirty="0"/>
              <a:t>What they are </a:t>
            </a:r>
          </a:p>
          <a:p>
            <a:r>
              <a:rPr lang="en-GB" dirty="0"/>
              <a:t>What they do</a:t>
            </a:r>
          </a:p>
          <a:p>
            <a:r>
              <a:rPr lang="en-GB" dirty="0"/>
              <a:t>Why they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5967E-64D7-4F8E-8FA2-608974DB41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4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C24D-E067-420C-9C29-5A42A6A02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0BDCC-6023-4251-B322-06D5AA836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F1C36-8D7F-47E0-9E73-F4512905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552EF-421C-434F-8CF9-2AE87F6D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A8F0-9FF3-45B5-9BF0-C5166DD4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8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723F-C927-422C-A09E-8001061F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FEC80-652A-4A4D-B0DC-C9CFFDD11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AC1B4-26BF-48EF-8F2B-8908F7FB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2570-2E6A-4CEE-8D9D-B4800D8E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5111-EAD3-4C54-84A8-65FDD980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6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D4D57-DBC4-4AAC-9807-634F7F3AA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5938-5987-4F8E-8FF9-9F0823CB0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F6B4-8F0A-4A5F-9092-28FE4155A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C79CA-13CB-4F52-AFB2-2326E270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B9B64-748A-4E6A-B9C2-A4AA24AA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03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EB98-6481-4E98-BF7A-EF5CAB0D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748E-9A9D-4258-9E52-4F4637DD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54ED0-42C5-4593-B7DD-21D87E00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3DFAC-5E48-4EE8-BD2C-A7D2C583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67A6-9E2B-4531-A7AD-C3232EE0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462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6483-DDA8-4B96-9C81-5E3E1B25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B5A44-5B13-4D6B-BAD4-DEEB10009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4044-68CD-43EA-9B1A-D1A524BC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983A-0627-4C9D-8960-228F0EDD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4F4D7-416D-4773-9336-1B87E5F2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91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64D8-ACA0-4E5A-9F84-B90756BA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B24B-2818-41CC-A1A1-00B8EEA00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34386-3903-47F4-8A48-3F24AB608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37B0-FD2D-42AE-B7D5-88805AC4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3D69E-4F2C-4008-931C-15DD8D43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111AD-72F2-4A34-A38E-39011B5B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8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1DEE-7039-4846-93F9-44B16639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090A3-5F7E-40B6-81D6-AD36D6D6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09017-C95E-49EE-A476-113B4BA24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7B359-E2C2-4ECC-AB30-E420D52B4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02A3E-6FC2-4F37-987F-244F51145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20B3C-75E0-4097-84DE-74BCF456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05B60-C483-4784-AFAA-9D7F58CD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E40FF-AC46-4CC7-95C3-5628CC9E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95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857E-ABA7-4B31-920A-B291DA62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65B67-0FC2-434D-B06A-12C91ED7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5C0CB-0731-430D-8A33-C6FFFD42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BE595-E59D-457B-A984-71D4DECF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43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FC192-2238-47F3-BACB-6297D624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1003-9B3A-40CF-8C96-EACF50D7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091F7-BAE4-46FE-8016-C26C9F33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11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B4C7-C2D5-43AC-BAEB-8E17F400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8D78-EC89-4B9C-B49E-BBBA8CB1D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D8BA6-F723-4E0E-8449-E750ABA2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D5DE2-BA6D-49DB-9F81-0FDA0D86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E6E5F-0B20-43FA-93DA-170158D3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8652C-6201-4866-9976-7A29DBF5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3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D19B-5989-41E2-B2E5-5D5A38A3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19830-2AF8-4F70-B2A7-CE17D0670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659D4-18E2-4C0D-8D34-68ACE829B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7EB1E-7DB7-43C3-9623-1AF8EEE2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60C52-2F9B-4C14-843E-3CF42A3B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B994-5E7B-43E4-B74B-CBEB8ED8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9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F01EE-F251-47BE-9DA2-90C6BF58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29F8-2394-4992-94AC-EDFCA71C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9A258-17D7-40F2-BFDC-E43838132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3C103-18BA-44FC-8D3F-706330FD5D7D}" type="datetimeFigureOut">
              <a:rPr lang="en-GB" smtClean="0"/>
              <a:t>01/10/2019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79BE-379B-4681-A419-99B41567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3183-AD24-4A8C-A337-492B9772D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5AE3-8F29-440C-990F-960CD3D5B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odowd@bristo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adlet.com/paul_odowd1/1lhoodwv2fuc" TargetMode="External"/><Relationship Id="rId4" Type="http://schemas.openxmlformats.org/officeDocument/2006/relationships/hyperlink" Target="https://forms.gle/PyQQy2mwzyATFmJW6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lolu.com/docs/0J69/9.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2-chinese-room.jp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adlet.com/paul_odowd1/1lhoodwv2fuc" TargetMode="External"/><Relationship Id="rId2" Type="http://schemas.openxmlformats.org/officeDocument/2006/relationships/hyperlink" Target="https://forms.gle/PyQQy2mwzyATFmJW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AC71-23B1-44F5-A367-8B51421D6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88832"/>
          </a:xfrm>
        </p:spPr>
        <p:txBody>
          <a:bodyPr/>
          <a:lstStyle/>
          <a:p>
            <a:r>
              <a:rPr lang="en-GB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7EED7-777D-48F2-8F93-F5C07960D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80907"/>
            <a:ext cx="9144000" cy="1655762"/>
          </a:xfrm>
        </p:spPr>
        <p:txBody>
          <a:bodyPr/>
          <a:lstStyle/>
          <a:p>
            <a:r>
              <a:rPr lang="en-GB" dirty="0"/>
              <a:t>COMSM4111 Robotic Systems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AF69-C97D-464A-9328-D8B29941E1BA}"/>
              </a:ext>
            </a:extLst>
          </p:cNvPr>
          <p:cNvSpPr txBox="1"/>
          <p:nvPr/>
        </p:nvSpPr>
        <p:spPr>
          <a:xfrm>
            <a:off x="195854" y="5735637"/>
            <a:ext cx="463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Delivered by:</a:t>
            </a:r>
          </a:p>
          <a:p>
            <a:r>
              <a:rPr lang="en-GB" dirty="0"/>
              <a:t>Paul O’Dowd 	</a:t>
            </a:r>
            <a:r>
              <a:rPr lang="en-GB" dirty="0">
                <a:hlinkClick r:id="rId3"/>
              </a:rPr>
              <a:t>paul.odowd@bristol.ac.uk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DD76FA-AEF3-4568-8081-FCE7AAB63FE1}"/>
              </a:ext>
            </a:extLst>
          </p:cNvPr>
          <p:cNvSpPr txBox="1">
            <a:spLocks/>
          </p:cNvSpPr>
          <p:nvPr/>
        </p:nvSpPr>
        <p:spPr>
          <a:xfrm>
            <a:off x="6668677" y="4519749"/>
            <a:ext cx="5327469" cy="2113008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Anonymous Feedback form: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hlinkClick r:id="rId4"/>
              </a:rPr>
              <a:t>https://forms.gle/PyQQy2mwzyATFmJW6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Padlet board (questions &amp; comments):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GB" sz="2000" dirty="0">
                <a:hlinkClick r:id="rId5"/>
              </a:rPr>
              <a:t>http://padlet.com/paul_odowd1/1lhoodwv2fuc</a:t>
            </a:r>
            <a:endParaRPr lang="en-GB" sz="20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8755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7E9A-7937-485A-8C2E-3120ED8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FA2F-7297-4965-93A6-714FEC583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trike="sngStrike" dirty="0"/>
              <a:t>Decomposing Problems</a:t>
            </a:r>
          </a:p>
          <a:p>
            <a:r>
              <a:rPr lang="en-GB" dirty="0"/>
              <a:t>What is a microcontroller/computer?</a:t>
            </a:r>
          </a:p>
          <a:p>
            <a:r>
              <a:rPr lang="en-GB" dirty="0"/>
              <a:t>Register Access</a:t>
            </a:r>
          </a:p>
          <a:p>
            <a:r>
              <a:rPr lang="en-GB" dirty="0"/>
              <a:t>Using an Interrupt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0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2BC8-B57D-460D-BC49-C3AA2423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2712085"/>
            <a:ext cx="10515600" cy="1325563"/>
          </a:xfrm>
        </p:spPr>
        <p:txBody>
          <a:bodyPr/>
          <a:lstStyle/>
          <a:p>
            <a:r>
              <a:rPr lang="en-GB" dirty="0"/>
              <a:t>What is a microcontroller / computer?</a:t>
            </a:r>
          </a:p>
        </p:txBody>
      </p:sp>
    </p:spTree>
    <p:extLst>
      <p:ext uri="{BB962C8B-B14F-4D97-AF65-F5344CB8AC3E}">
        <p14:creationId xmlns:p14="http://schemas.microsoft.com/office/powerpoint/2010/main" val="285386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BDDBC7-E7A1-49C8-A06C-76874C92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2712085"/>
            <a:ext cx="10515600" cy="1325563"/>
          </a:xfrm>
        </p:spPr>
        <p:txBody>
          <a:bodyPr/>
          <a:lstStyle/>
          <a:p>
            <a:r>
              <a:rPr lang="en-GB" dirty="0"/>
              <a:t>What parts build a computer?</a:t>
            </a:r>
          </a:p>
        </p:txBody>
      </p:sp>
    </p:spTree>
    <p:extLst>
      <p:ext uri="{BB962C8B-B14F-4D97-AF65-F5344CB8AC3E}">
        <p14:creationId xmlns:p14="http://schemas.microsoft.com/office/powerpoint/2010/main" val="423662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F853-23B0-459D-B62B-3BE1BE6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00605"/>
            <a:ext cx="21259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AVR</a:t>
            </a:r>
            <a:br>
              <a:rPr lang="en-GB" dirty="0"/>
            </a:br>
            <a:r>
              <a:rPr lang="en-GB" dirty="0" err="1"/>
              <a:t>Atmega</a:t>
            </a:r>
            <a:br>
              <a:rPr lang="en-GB" dirty="0"/>
            </a:br>
            <a:r>
              <a:rPr lang="en-GB" dirty="0"/>
              <a:t>32u4</a:t>
            </a:r>
          </a:p>
        </p:txBody>
      </p:sp>
    </p:spTree>
    <p:extLst>
      <p:ext uri="{BB962C8B-B14F-4D97-AF65-F5344CB8AC3E}">
        <p14:creationId xmlns:p14="http://schemas.microsoft.com/office/powerpoint/2010/main" val="406178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F853-23B0-459D-B62B-3BE1BE6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00605"/>
            <a:ext cx="21259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AVR</a:t>
            </a:r>
            <a:br>
              <a:rPr lang="en-GB" dirty="0"/>
            </a:br>
            <a:r>
              <a:rPr lang="en-GB" dirty="0" err="1"/>
              <a:t>Atmega</a:t>
            </a:r>
            <a:br>
              <a:rPr lang="en-GB" dirty="0"/>
            </a:br>
            <a:r>
              <a:rPr lang="en-GB" dirty="0"/>
              <a:t>32u4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031765E-C8DE-4E07-AFCF-AE18ACE75221}"/>
              </a:ext>
            </a:extLst>
          </p:cNvPr>
          <p:cNvSpPr/>
          <p:nvPr/>
        </p:nvSpPr>
        <p:spPr>
          <a:xfrm>
            <a:off x="8026137" y="119646"/>
            <a:ext cx="831273" cy="8312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E72D0-979E-48D3-A130-991C74C12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2" t="710" r="12335" b="84944"/>
          <a:stretch/>
        </p:blipFill>
        <p:spPr>
          <a:xfrm>
            <a:off x="9616143" y="0"/>
            <a:ext cx="2575857" cy="26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5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0"/>
            <a:ext cx="894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2EB8C6-4FD8-4977-AE14-5E3B37A93747}"/>
              </a:ext>
            </a:extLst>
          </p:cNvPr>
          <p:cNvSpPr/>
          <p:nvPr/>
        </p:nvSpPr>
        <p:spPr>
          <a:xfrm>
            <a:off x="5313360" y="2034944"/>
            <a:ext cx="696142" cy="6961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Quartz, Tibet.jpg">
            <a:extLst>
              <a:ext uri="{FF2B5EF4-FFF2-40B4-BE49-F238E27FC236}">
                <a16:creationId xmlns:a16="http://schemas.microsoft.com/office/drawing/2014/main" id="{7B4A74CC-42B8-438A-BEF3-8ED960C8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96561"/>
            <a:ext cx="1478349" cy="14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9719E-35C4-4C65-8318-A019EC599049}"/>
              </a:ext>
            </a:extLst>
          </p:cNvPr>
          <p:cNvSpPr txBox="1"/>
          <p:nvPr/>
        </p:nvSpPr>
        <p:spPr>
          <a:xfrm>
            <a:off x="10567988" y="1779372"/>
            <a:ext cx="126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Quarts:</a:t>
            </a:r>
          </a:p>
          <a:p>
            <a:pPr algn="ctr"/>
            <a:r>
              <a:rPr lang="en-GB" dirty="0"/>
              <a:t>Piezo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7F997-D290-4AEB-86EE-34644262A220}"/>
              </a:ext>
            </a:extLst>
          </p:cNvPr>
          <p:cNvSpPr txBox="1"/>
          <p:nvPr/>
        </p:nvSpPr>
        <p:spPr>
          <a:xfrm>
            <a:off x="10452161" y="2731086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16Mhz</a:t>
            </a:r>
          </a:p>
        </p:txBody>
      </p:sp>
    </p:spTree>
    <p:extLst>
      <p:ext uri="{BB962C8B-B14F-4D97-AF65-F5344CB8AC3E}">
        <p14:creationId xmlns:p14="http://schemas.microsoft.com/office/powerpoint/2010/main" val="112143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0"/>
            <a:ext cx="894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2EB8C6-4FD8-4977-AE14-5E3B37A93747}"/>
              </a:ext>
            </a:extLst>
          </p:cNvPr>
          <p:cNvSpPr/>
          <p:nvPr/>
        </p:nvSpPr>
        <p:spPr>
          <a:xfrm>
            <a:off x="4473100" y="1779372"/>
            <a:ext cx="1235722" cy="12357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06B4E-6CC1-4830-9D01-29E2F23C5B47}"/>
              </a:ext>
            </a:extLst>
          </p:cNvPr>
          <p:cNvSpPr txBox="1"/>
          <p:nvPr/>
        </p:nvSpPr>
        <p:spPr>
          <a:xfrm>
            <a:off x="10452161" y="2731086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16Mhz</a:t>
            </a:r>
          </a:p>
        </p:txBody>
      </p:sp>
    </p:spTree>
    <p:extLst>
      <p:ext uri="{BB962C8B-B14F-4D97-AF65-F5344CB8AC3E}">
        <p14:creationId xmlns:p14="http://schemas.microsoft.com/office/powerpoint/2010/main" val="359416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0"/>
            <a:ext cx="8945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2EB8C6-4FD8-4977-AE14-5E3B37A93747}"/>
              </a:ext>
            </a:extLst>
          </p:cNvPr>
          <p:cNvSpPr/>
          <p:nvPr/>
        </p:nvSpPr>
        <p:spPr>
          <a:xfrm>
            <a:off x="4473100" y="1779372"/>
            <a:ext cx="1235722" cy="12357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0DA8C6-15C4-4E6A-BC4F-83968EB26EDA}"/>
              </a:ext>
            </a:extLst>
          </p:cNvPr>
          <p:cNvSpPr/>
          <p:nvPr/>
        </p:nvSpPr>
        <p:spPr>
          <a:xfrm>
            <a:off x="5343686" y="2032097"/>
            <a:ext cx="730271" cy="7302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90AB3-BCE8-42C5-8251-2494C1F419E7}"/>
              </a:ext>
            </a:extLst>
          </p:cNvPr>
          <p:cNvSpPr txBox="1"/>
          <p:nvPr/>
        </p:nvSpPr>
        <p:spPr>
          <a:xfrm>
            <a:off x="10452161" y="2731086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16Mhz</a:t>
            </a:r>
          </a:p>
        </p:txBody>
      </p:sp>
    </p:spTree>
    <p:extLst>
      <p:ext uri="{BB962C8B-B14F-4D97-AF65-F5344CB8AC3E}">
        <p14:creationId xmlns:p14="http://schemas.microsoft.com/office/powerpoint/2010/main" val="114680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F853-23B0-459D-B62B-3BE1BE6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00605"/>
            <a:ext cx="21259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AVR</a:t>
            </a:r>
            <a:br>
              <a:rPr lang="en-GB" dirty="0"/>
            </a:br>
            <a:r>
              <a:rPr lang="en-GB" dirty="0" err="1"/>
              <a:t>Atmega</a:t>
            </a:r>
            <a:br>
              <a:rPr lang="en-GB" dirty="0"/>
            </a:br>
            <a:r>
              <a:rPr lang="en-GB" dirty="0"/>
              <a:t>32u4</a:t>
            </a:r>
          </a:p>
        </p:txBody>
      </p:sp>
    </p:spTree>
    <p:extLst>
      <p:ext uri="{BB962C8B-B14F-4D97-AF65-F5344CB8AC3E}">
        <p14:creationId xmlns:p14="http://schemas.microsoft.com/office/powerpoint/2010/main" val="93827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-215901"/>
            <a:ext cx="15862386" cy="1216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31264-43A7-4B03-B65E-077EDB61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8625" r="3807" b="5762"/>
          <a:stretch/>
        </p:blipFill>
        <p:spPr>
          <a:xfrm>
            <a:off x="6096000" y="3429000"/>
            <a:ext cx="1488546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E807-3E29-41DD-BCBE-C289AD23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2D6B-83A0-4CED-8448-AB06DE765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Booked Project rooms (floor space)</a:t>
            </a:r>
          </a:p>
          <a:p>
            <a:pPr lvl="1"/>
            <a:r>
              <a:rPr lang="en-GB" dirty="0"/>
              <a:t>Mon 5-6pm in both 1.11 &amp; 1.11A MVB in weeks 1- 3, 5- 7, 9, 11 &amp; 12</a:t>
            </a:r>
          </a:p>
          <a:p>
            <a:pPr lvl="1"/>
            <a:r>
              <a:rPr lang="en-GB" dirty="0"/>
              <a:t>Tue 5-6pm in 1.11MVB only in weeks 1- 4</a:t>
            </a:r>
          </a:p>
          <a:p>
            <a:pPr lvl="1"/>
            <a:r>
              <a:rPr lang="en-GB" dirty="0"/>
              <a:t>Tue 5-6pm in both 1.11 and 1.11A MVB in weeks 5- 7, 9, 10 &amp; 12</a:t>
            </a:r>
          </a:p>
          <a:p>
            <a:pPr lvl="1"/>
            <a:r>
              <a:rPr lang="en-GB" dirty="0"/>
              <a:t>Thu 5-6pm in 1.11MVB only in weeks 1-7 &amp; 9-12</a:t>
            </a:r>
          </a:p>
          <a:p>
            <a:pPr lvl="1"/>
            <a:r>
              <a:rPr lang="en-GB" dirty="0"/>
              <a:t>Fri 5-6pm in 1.11 &amp; 1.11A MVB in weeks 1-3, 5-7 &amp; 9-12</a:t>
            </a:r>
          </a:p>
          <a:p>
            <a:r>
              <a:rPr lang="en-GB" dirty="0"/>
              <a:t>Not Booked:</a:t>
            </a:r>
          </a:p>
          <a:p>
            <a:pPr lvl="1"/>
            <a:r>
              <a:rPr lang="en-GB" dirty="0"/>
              <a:t>1.59QB and 1.60QB – Generally free Monday mornings, Wednesdays.</a:t>
            </a:r>
          </a:p>
          <a:p>
            <a:r>
              <a:rPr lang="en-GB" dirty="0"/>
              <a:t>Can’t Upload? </a:t>
            </a:r>
          </a:p>
          <a:p>
            <a:pPr lvl="1"/>
            <a:r>
              <a:rPr lang="en-GB" dirty="0">
                <a:hlinkClick r:id="rId2"/>
              </a:rPr>
              <a:t>https://www.pololu.com/docs/0J69/9.1</a:t>
            </a:r>
            <a:endParaRPr lang="en-GB" dirty="0"/>
          </a:p>
          <a:p>
            <a:pPr lvl="1"/>
            <a:r>
              <a:rPr lang="en-GB" dirty="0"/>
              <a:t>You need it to finish “Upload…” whilst the orange LED is still fading in/out.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17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365719"/>
            <a:ext cx="7991475" cy="612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E7A9B-C86E-451A-BBDE-2BD493C2E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8625" r="3807" b="5762"/>
          <a:stretch/>
        </p:blipFill>
        <p:spPr>
          <a:xfrm>
            <a:off x="4962525" y="2343150"/>
            <a:ext cx="494903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8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39FD-418E-499A-98E2-947E68BE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 and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11B56-2793-4317-AD92-20F5B55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3200" dirty="0" err="1"/>
              <a:t>pinMode</a:t>
            </a:r>
            <a:r>
              <a:rPr lang="en-GB" sz="3200" dirty="0"/>
              <a:t>( n, INPUT );</a:t>
            </a:r>
          </a:p>
          <a:p>
            <a:r>
              <a:rPr lang="en-GB" sz="3200" dirty="0" err="1"/>
              <a:t>pinMode</a:t>
            </a:r>
            <a:r>
              <a:rPr lang="en-GB" sz="3200" dirty="0"/>
              <a:t>( n, OUTPUT );</a:t>
            </a:r>
          </a:p>
          <a:p>
            <a:endParaRPr lang="en-GB" sz="3200" dirty="0"/>
          </a:p>
          <a:p>
            <a:endParaRPr lang="en-GB" sz="3200" dirty="0"/>
          </a:p>
          <a:p>
            <a:r>
              <a:rPr lang="en-GB" sz="3200" dirty="0" err="1"/>
              <a:t>analogRead</a:t>
            </a:r>
            <a:r>
              <a:rPr lang="en-GB" sz="3200" dirty="0"/>
              <a:t>( );</a:t>
            </a:r>
          </a:p>
          <a:p>
            <a:r>
              <a:rPr lang="en-GB" sz="3200" dirty="0" err="1"/>
              <a:t>analogWrite</a:t>
            </a:r>
            <a:r>
              <a:rPr lang="en-GB" sz="3200" dirty="0"/>
              <a:t>( );</a:t>
            </a:r>
          </a:p>
          <a:p>
            <a:endParaRPr lang="en-GB" sz="3200" dirty="0"/>
          </a:p>
          <a:p>
            <a:r>
              <a:rPr lang="en-GB" sz="3200" dirty="0" err="1"/>
              <a:t>digitalRead</a:t>
            </a:r>
            <a:r>
              <a:rPr lang="en-GB" sz="3200" dirty="0"/>
              <a:t>( );</a:t>
            </a:r>
          </a:p>
          <a:p>
            <a:r>
              <a:rPr lang="en-GB" sz="3200" dirty="0" err="1"/>
              <a:t>digitalWrite</a:t>
            </a:r>
            <a:r>
              <a:rPr lang="en-GB" sz="3200" dirty="0"/>
              <a:t>( );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D720377-01EF-4C78-A50C-6A164385EF4D}"/>
              </a:ext>
            </a:extLst>
          </p:cNvPr>
          <p:cNvSpPr/>
          <p:nvPr/>
        </p:nvSpPr>
        <p:spPr>
          <a:xfrm>
            <a:off x="5083277" y="1690688"/>
            <a:ext cx="491613" cy="111150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CD632-FDB7-4D75-B119-0DBA5B00650A}"/>
              </a:ext>
            </a:extLst>
          </p:cNvPr>
          <p:cNvSpPr txBox="1"/>
          <p:nvPr/>
        </p:nvSpPr>
        <p:spPr>
          <a:xfrm>
            <a:off x="5791200" y="1884567"/>
            <a:ext cx="533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Tell the microcontroller the ‘direction’ of a pin.</a:t>
            </a:r>
          </a:p>
          <a:p>
            <a:r>
              <a:rPr lang="en-GB" dirty="0"/>
              <a:t>We need to configure the microcontroller in setup() {…}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296543-E8FD-4BD0-8F3E-619A43EADE60}"/>
              </a:ext>
            </a:extLst>
          </p:cNvPr>
          <p:cNvCxnSpPr/>
          <p:nvPr/>
        </p:nvCxnSpPr>
        <p:spPr>
          <a:xfrm>
            <a:off x="3746090" y="3755923"/>
            <a:ext cx="1582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5956BA-0F8C-419B-AA0C-59C1A35EC193}"/>
              </a:ext>
            </a:extLst>
          </p:cNvPr>
          <p:cNvSpPr txBox="1"/>
          <p:nvPr/>
        </p:nvSpPr>
        <p:spPr>
          <a:xfrm>
            <a:off x="5791200" y="3571257"/>
            <a:ext cx="531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 a continuous voltage into a digital encoding.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89E952-DD7C-4F7C-AD6A-FE5CC548E21F}"/>
              </a:ext>
            </a:extLst>
          </p:cNvPr>
          <p:cNvCxnSpPr/>
          <p:nvPr/>
        </p:nvCxnSpPr>
        <p:spPr>
          <a:xfrm>
            <a:off x="3746090" y="4242620"/>
            <a:ext cx="1582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D9D9B-1C29-4566-9F14-2DEA75C9C976}"/>
              </a:ext>
            </a:extLst>
          </p:cNvPr>
          <p:cNvSpPr txBox="1"/>
          <p:nvPr/>
        </p:nvSpPr>
        <p:spPr>
          <a:xfrm>
            <a:off x="5791200" y="4057954"/>
            <a:ext cx="531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 a digital encoding into a continuous voltage.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9B74E-3845-4718-B45F-26C7CD59AACA}"/>
              </a:ext>
            </a:extLst>
          </p:cNvPr>
          <p:cNvCxnSpPr/>
          <p:nvPr/>
        </p:nvCxnSpPr>
        <p:spPr>
          <a:xfrm>
            <a:off x="3746090" y="5122607"/>
            <a:ext cx="1582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22B6BE-1AF2-41F6-9ED9-565E3D3FA1A1}"/>
              </a:ext>
            </a:extLst>
          </p:cNvPr>
          <p:cNvSpPr txBox="1"/>
          <p:nvPr/>
        </p:nvSpPr>
        <p:spPr>
          <a:xfrm>
            <a:off x="5791200" y="4879737"/>
            <a:ext cx="589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 voltage against threshold, true or false (HIGH/LOW)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2F139-E46E-4C64-A570-1ADAE7A7986C}"/>
              </a:ext>
            </a:extLst>
          </p:cNvPr>
          <p:cNvSpPr txBox="1"/>
          <p:nvPr/>
        </p:nvSpPr>
        <p:spPr>
          <a:xfrm>
            <a:off x="5791200" y="5350438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 voltage HIGH/LOW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B178C9-F64F-4EDA-A909-D0EF8D46F6C0}"/>
              </a:ext>
            </a:extLst>
          </p:cNvPr>
          <p:cNvCxnSpPr/>
          <p:nvPr/>
        </p:nvCxnSpPr>
        <p:spPr>
          <a:xfrm>
            <a:off x="3746090" y="5535104"/>
            <a:ext cx="15829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6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4C69-5710-459F-A7C5-737F6675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Quick Look at the Analog-to-Digital Converter (ADC)</a:t>
            </a:r>
          </a:p>
        </p:txBody>
      </p:sp>
    </p:spTree>
    <p:extLst>
      <p:ext uri="{BB962C8B-B14F-4D97-AF65-F5344CB8AC3E}">
        <p14:creationId xmlns:p14="http://schemas.microsoft.com/office/powerpoint/2010/main" val="90106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F853-23B0-459D-B62B-3BE1BE6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00605"/>
            <a:ext cx="21259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AVR</a:t>
            </a:r>
            <a:br>
              <a:rPr lang="en-GB" dirty="0"/>
            </a:br>
            <a:r>
              <a:rPr lang="en-GB" dirty="0" err="1"/>
              <a:t>Atmega</a:t>
            </a:r>
            <a:br>
              <a:rPr lang="en-GB" dirty="0"/>
            </a:br>
            <a:r>
              <a:rPr lang="en-GB" dirty="0"/>
              <a:t>32u4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762189-6B8C-45AB-A3C7-D490ABDC2D33}"/>
              </a:ext>
            </a:extLst>
          </p:cNvPr>
          <p:cNvSpPr/>
          <p:nvPr/>
        </p:nvSpPr>
        <p:spPr>
          <a:xfrm>
            <a:off x="3317107" y="3743482"/>
            <a:ext cx="1402377" cy="13791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95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alog to digital converter">
            <a:extLst>
              <a:ext uri="{FF2B5EF4-FFF2-40B4-BE49-F238E27FC236}">
                <a16:creationId xmlns:a16="http://schemas.microsoft.com/office/drawing/2014/main" id="{9C82E999-50F9-40EA-9511-472A9762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926" y="1051360"/>
            <a:ext cx="4503608" cy="47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E665A-715F-489A-8C95-C51C5ABE584B}"/>
              </a:ext>
            </a:extLst>
          </p:cNvPr>
          <p:cNvSpPr txBox="1"/>
          <p:nvPr/>
        </p:nvSpPr>
        <p:spPr>
          <a:xfrm>
            <a:off x="2172562" y="3083712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8-Bit ADC ?</a:t>
            </a:r>
          </a:p>
          <a:p>
            <a:r>
              <a:rPr lang="en-GB" dirty="0"/>
              <a:t>10-Bit ADC ?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EAC22B-BFC3-4A09-A588-C3FCE074DF20}"/>
              </a:ext>
            </a:extLst>
          </p:cNvPr>
          <p:cNvSpPr/>
          <p:nvPr/>
        </p:nvSpPr>
        <p:spPr>
          <a:xfrm>
            <a:off x="822447" y="1627695"/>
            <a:ext cx="1779639" cy="2995369"/>
          </a:xfrm>
          <a:custGeom>
            <a:avLst/>
            <a:gdLst>
              <a:gd name="connsiteX0" fmla="*/ 0 w 3441290"/>
              <a:gd name="connsiteY0" fmla="*/ 2737828 h 2995369"/>
              <a:gd name="connsiteX1" fmla="*/ 1484671 w 3441290"/>
              <a:gd name="connsiteY1" fmla="*/ 2767325 h 2995369"/>
              <a:gd name="connsiteX2" fmla="*/ 2556387 w 3441290"/>
              <a:gd name="connsiteY2" fmla="*/ 299428 h 2995369"/>
              <a:gd name="connsiteX3" fmla="*/ 3441290 w 3441290"/>
              <a:gd name="connsiteY3" fmla="*/ 132280 h 299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1290" h="2995369">
                <a:moveTo>
                  <a:pt x="0" y="2737828"/>
                </a:moveTo>
                <a:cubicBezTo>
                  <a:pt x="529303" y="2955776"/>
                  <a:pt x="1058607" y="3173725"/>
                  <a:pt x="1484671" y="2767325"/>
                </a:cubicBezTo>
                <a:cubicBezTo>
                  <a:pt x="1910735" y="2360925"/>
                  <a:pt x="2230284" y="738602"/>
                  <a:pt x="2556387" y="299428"/>
                </a:cubicBezTo>
                <a:cubicBezTo>
                  <a:pt x="2882490" y="-139746"/>
                  <a:pt x="3161890" y="-3733"/>
                  <a:pt x="3441290" y="13228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E59CA-E3DE-48DF-AC17-818359C7BFC2}"/>
              </a:ext>
            </a:extLst>
          </p:cNvPr>
          <p:cNvCxnSpPr/>
          <p:nvPr/>
        </p:nvCxnSpPr>
        <p:spPr>
          <a:xfrm>
            <a:off x="4033911" y="1936955"/>
            <a:ext cx="639486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B2F1D5-3AC3-4044-9EB9-F1155D69D0C9}"/>
              </a:ext>
            </a:extLst>
          </p:cNvPr>
          <p:cNvCxnSpPr/>
          <p:nvPr/>
        </p:nvCxnSpPr>
        <p:spPr>
          <a:xfrm>
            <a:off x="4033911" y="2600633"/>
            <a:ext cx="639486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57F7B-F19E-4BB8-90FA-05F55029C156}"/>
              </a:ext>
            </a:extLst>
          </p:cNvPr>
          <p:cNvCxnSpPr/>
          <p:nvPr/>
        </p:nvCxnSpPr>
        <p:spPr>
          <a:xfrm>
            <a:off x="4033911" y="3287730"/>
            <a:ext cx="639486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5638BF-0743-4F51-BF5A-355D804A5552}"/>
              </a:ext>
            </a:extLst>
          </p:cNvPr>
          <p:cNvCxnSpPr/>
          <p:nvPr/>
        </p:nvCxnSpPr>
        <p:spPr>
          <a:xfrm>
            <a:off x="4033911" y="3957484"/>
            <a:ext cx="639486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31A19D-B75F-4B49-A196-2809B9A9B4EC}"/>
              </a:ext>
            </a:extLst>
          </p:cNvPr>
          <p:cNvCxnSpPr/>
          <p:nvPr/>
        </p:nvCxnSpPr>
        <p:spPr>
          <a:xfrm>
            <a:off x="4012405" y="4862052"/>
            <a:ext cx="639486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2B4E982E-0AE4-4E16-8FB6-AB1EA348C9E0}"/>
              </a:ext>
            </a:extLst>
          </p:cNvPr>
          <p:cNvSpPr/>
          <p:nvPr/>
        </p:nvSpPr>
        <p:spPr>
          <a:xfrm>
            <a:off x="3552222" y="1410931"/>
            <a:ext cx="334296" cy="399189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2DBD5-87B7-4889-A9D8-429DB2C0DC52}"/>
              </a:ext>
            </a:extLst>
          </p:cNvPr>
          <p:cNvSpPr txBox="1"/>
          <p:nvPr/>
        </p:nvSpPr>
        <p:spPr>
          <a:xfrm>
            <a:off x="4693694" y="175228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4CD42-B104-456E-9368-C24586E6E558}"/>
              </a:ext>
            </a:extLst>
          </p:cNvPr>
          <p:cNvSpPr txBox="1"/>
          <p:nvPr/>
        </p:nvSpPr>
        <p:spPr>
          <a:xfrm>
            <a:off x="4690620" y="2415967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4659D-5111-472B-9F49-ED994B1FEC4A}"/>
              </a:ext>
            </a:extLst>
          </p:cNvPr>
          <p:cNvSpPr txBox="1"/>
          <p:nvPr/>
        </p:nvSpPr>
        <p:spPr>
          <a:xfrm>
            <a:off x="4690620" y="31030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FE587-3F41-4600-B6B2-F019DF683DCE}"/>
              </a:ext>
            </a:extLst>
          </p:cNvPr>
          <p:cNvSpPr txBox="1"/>
          <p:nvPr/>
        </p:nvSpPr>
        <p:spPr>
          <a:xfrm>
            <a:off x="4690620" y="37794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872B6-0010-43EF-A250-D2E0DE8EA164}"/>
              </a:ext>
            </a:extLst>
          </p:cNvPr>
          <p:cNvSpPr txBox="1"/>
          <p:nvPr/>
        </p:nvSpPr>
        <p:spPr>
          <a:xfrm>
            <a:off x="4706184" y="467738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B98A-88E0-4BFA-85AD-F78049EB7EF6}"/>
              </a:ext>
            </a:extLst>
          </p:cNvPr>
          <p:cNvSpPr txBox="1"/>
          <p:nvPr/>
        </p:nvSpPr>
        <p:spPr>
          <a:xfrm>
            <a:off x="5176133" y="324465"/>
            <a:ext cx="183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analogRead</a:t>
            </a:r>
            <a:r>
              <a:rPr lang="en-GB" dirty="0"/>
              <a:t>( A0 );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2F8CF3-2390-41B1-92BE-9568062A93C9}"/>
              </a:ext>
            </a:extLst>
          </p:cNvPr>
          <p:cNvSpPr/>
          <p:nvPr/>
        </p:nvSpPr>
        <p:spPr>
          <a:xfrm>
            <a:off x="9031573" y="3168325"/>
            <a:ext cx="802737" cy="669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63DEA-B02F-428B-94F3-8245DE215976}"/>
              </a:ext>
            </a:extLst>
          </p:cNvPr>
          <p:cNvSpPr txBox="1"/>
          <p:nvPr/>
        </p:nvSpPr>
        <p:spPr>
          <a:xfrm>
            <a:off x="10019438" y="331853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01001101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96E76-191D-467B-84F2-3055D698D93C}"/>
              </a:ext>
            </a:extLst>
          </p:cNvPr>
          <p:cNvSpPr txBox="1"/>
          <p:nvPr/>
        </p:nvSpPr>
        <p:spPr>
          <a:xfrm>
            <a:off x="10210389" y="365341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( 77 )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A638C7-3EC3-46F2-BFFA-45CAD7D1FD83}"/>
              </a:ext>
            </a:extLst>
          </p:cNvPr>
          <p:cNvCxnSpPr/>
          <p:nvPr/>
        </p:nvCxnSpPr>
        <p:spPr>
          <a:xfrm>
            <a:off x="530942" y="2320413"/>
            <a:ext cx="3481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8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0158-8E67-4223-9E80-40011CD0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Closer look at the Digital Pins.</a:t>
            </a:r>
          </a:p>
        </p:txBody>
      </p:sp>
    </p:spTree>
    <p:extLst>
      <p:ext uri="{BB962C8B-B14F-4D97-AF65-F5344CB8AC3E}">
        <p14:creationId xmlns:p14="http://schemas.microsoft.com/office/powerpoint/2010/main" val="3377700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F853-23B0-459D-B62B-3BE1BE6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" y="2300605"/>
            <a:ext cx="212598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AVR</a:t>
            </a:r>
            <a:br>
              <a:rPr lang="en-GB" dirty="0"/>
            </a:br>
            <a:r>
              <a:rPr lang="en-GB" dirty="0" err="1"/>
              <a:t>Atmega</a:t>
            </a:r>
            <a:br>
              <a:rPr lang="en-GB" dirty="0"/>
            </a:br>
            <a:r>
              <a:rPr lang="en-GB" dirty="0"/>
              <a:t>32u4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DEE487-6FFF-4353-A921-6B8811C1A77B}"/>
              </a:ext>
            </a:extLst>
          </p:cNvPr>
          <p:cNvSpPr/>
          <p:nvPr/>
        </p:nvSpPr>
        <p:spPr>
          <a:xfrm>
            <a:off x="3297442" y="1010115"/>
            <a:ext cx="2000271" cy="7170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05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.pololu-files.com/picture/0J7509.1200.jpg?9b694e84fa333c2c83f1c34d55a1c928">
            <a:extLst>
              <a:ext uri="{FF2B5EF4-FFF2-40B4-BE49-F238E27FC236}">
                <a16:creationId xmlns:a16="http://schemas.microsoft.com/office/drawing/2014/main" id="{13DFFEA7-AEBD-4848-965F-7E3B86C75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365719"/>
            <a:ext cx="7991475" cy="612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E7A9B-C86E-451A-BBDE-2BD493C2E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8625" r="3807" b="5762"/>
          <a:stretch/>
        </p:blipFill>
        <p:spPr>
          <a:xfrm>
            <a:off x="4962525" y="2343150"/>
            <a:ext cx="494903" cy="4095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C2719E1-F72A-4E72-B7D9-E5D691B52D17}"/>
              </a:ext>
            </a:extLst>
          </p:cNvPr>
          <p:cNvSpPr/>
          <p:nvPr/>
        </p:nvSpPr>
        <p:spPr>
          <a:xfrm>
            <a:off x="4835958" y="2270580"/>
            <a:ext cx="489425" cy="1655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8EFF9D8-20F9-4639-972A-D96DB4174655}"/>
              </a:ext>
            </a:extLst>
          </p:cNvPr>
          <p:cNvSpPr/>
          <p:nvPr/>
        </p:nvSpPr>
        <p:spPr>
          <a:xfrm rot="5400000">
            <a:off x="3482748" y="725034"/>
            <a:ext cx="449944" cy="1641474"/>
          </a:xfrm>
          <a:prstGeom prst="rightBrace">
            <a:avLst>
              <a:gd name="adj1" fmla="val 608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BC8BBF-13AE-4A84-BAE3-C5BED681035E}"/>
              </a:ext>
            </a:extLst>
          </p:cNvPr>
          <p:cNvCxnSpPr>
            <a:cxnSpLocks/>
          </p:cNvCxnSpPr>
          <p:nvPr/>
        </p:nvCxnSpPr>
        <p:spPr>
          <a:xfrm flipH="1" flipV="1">
            <a:off x="3860800" y="2002971"/>
            <a:ext cx="841829" cy="267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06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A05FBD-A281-4A91-9CB8-5D83D0146F8E}"/>
              </a:ext>
            </a:extLst>
          </p:cNvPr>
          <p:cNvSpPr/>
          <p:nvPr/>
        </p:nvSpPr>
        <p:spPr>
          <a:xfrm>
            <a:off x="4152900" y="2241417"/>
            <a:ext cx="1706880" cy="2255520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C30BD-8C0D-4DEF-A675-3BDABB79E0A4}"/>
              </a:ext>
            </a:extLst>
          </p:cNvPr>
          <p:cNvSpPr txBox="1"/>
          <p:nvPr/>
        </p:nvSpPr>
        <p:spPr>
          <a:xfrm>
            <a:off x="214303" y="1499533"/>
            <a:ext cx="26250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This bit is the</a:t>
            </a:r>
          </a:p>
          <a:p>
            <a:pPr algn="ctr"/>
            <a:r>
              <a:rPr lang="en-GB" sz="2400" dirty="0"/>
              <a:t>‘computer’.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We can think of the</a:t>
            </a:r>
          </a:p>
          <a:p>
            <a:pPr algn="ctr"/>
            <a:r>
              <a:rPr lang="en-GB" sz="2400" dirty="0"/>
              <a:t>rest as peripherals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68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CDBEE9-36F1-4D89-9894-1252A820E8DB}"/>
              </a:ext>
            </a:extLst>
          </p:cNvPr>
          <p:cNvSpPr/>
          <p:nvPr/>
        </p:nvSpPr>
        <p:spPr>
          <a:xfrm>
            <a:off x="4187190" y="2095500"/>
            <a:ext cx="3817620" cy="2438400"/>
          </a:xfrm>
          <a:prstGeom prst="roundRect">
            <a:avLst/>
          </a:prstGeom>
          <a:solidFill>
            <a:srgbClr val="548235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Central Processing Unit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(transforming numbers)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D66D6E-BE93-4A68-89FE-1DF0D4307647}"/>
              </a:ext>
            </a:extLst>
          </p:cNvPr>
          <p:cNvSpPr/>
          <p:nvPr/>
        </p:nvSpPr>
        <p:spPr>
          <a:xfrm>
            <a:off x="1948815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A3A6B74-C0A1-45D8-BE5D-F94A9C031702}"/>
              </a:ext>
            </a:extLst>
          </p:cNvPr>
          <p:cNvSpPr/>
          <p:nvPr/>
        </p:nvSpPr>
        <p:spPr>
          <a:xfrm>
            <a:off x="8004810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4381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A2890F-8B4C-48FB-ABAB-D1539C799E64}"/>
              </a:ext>
            </a:extLst>
          </p:cNvPr>
          <p:cNvSpPr/>
          <p:nvPr/>
        </p:nvSpPr>
        <p:spPr>
          <a:xfrm>
            <a:off x="6912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ED9AA-5F9D-4BE0-8923-A3B37039B184}"/>
              </a:ext>
            </a:extLst>
          </p:cNvPr>
          <p:cNvSpPr txBox="1"/>
          <p:nvPr/>
        </p:nvSpPr>
        <p:spPr>
          <a:xfrm>
            <a:off x="7864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6063A-1D70-496E-A47D-02A1F3FEB675}"/>
              </a:ext>
            </a:extLst>
          </p:cNvPr>
          <p:cNvSpPr/>
          <p:nvPr/>
        </p:nvSpPr>
        <p:spPr>
          <a:xfrm>
            <a:off x="2259693" y="1073439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E016D-5EF3-47DA-A6CF-69A54CA95435}"/>
              </a:ext>
            </a:extLst>
          </p:cNvPr>
          <p:cNvSpPr txBox="1"/>
          <p:nvPr/>
        </p:nvSpPr>
        <p:spPr>
          <a:xfrm>
            <a:off x="2354943" y="698273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0CC5F2-E7A9-4205-B502-32634D2164D3}"/>
              </a:ext>
            </a:extLst>
          </p:cNvPr>
          <p:cNvSpPr/>
          <p:nvPr/>
        </p:nvSpPr>
        <p:spPr>
          <a:xfrm>
            <a:off x="38281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CD3E0-9493-4F55-87EE-0D6ED6BEB68B}"/>
              </a:ext>
            </a:extLst>
          </p:cNvPr>
          <p:cNvSpPr txBox="1"/>
          <p:nvPr/>
        </p:nvSpPr>
        <p:spPr>
          <a:xfrm>
            <a:off x="39233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90C3B-B755-4AB7-B6CD-EB3659D7D844}"/>
              </a:ext>
            </a:extLst>
          </p:cNvPr>
          <p:cNvSpPr/>
          <p:nvPr/>
        </p:nvSpPr>
        <p:spPr>
          <a:xfrm>
            <a:off x="537627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DCCAA-165E-48AD-9AE0-9DDC2575138D}"/>
              </a:ext>
            </a:extLst>
          </p:cNvPr>
          <p:cNvSpPr txBox="1"/>
          <p:nvPr/>
        </p:nvSpPr>
        <p:spPr>
          <a:xfrm>
            <a:off x="547152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6C3648-58DC-4D21-A02B-8F596CD722C8}"/>
              </a:ext>
            </a:extLst>
          </p:cNvPr>
          <p:cNvSpPr/>
          <p:nvPr/>
        </p:nvSpPr>
        <p:spPr>
          <a:xfrm>
            <a:off x="693456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7DF22-FC8E-4225-80DF-4F2C79C8FD2A}"/>
              </a:ext>
            </a:extLst>
          </p:cNvPr>
          <p:cNvSpPr txBox="1"/>
          <p:nvPr/>
        </p:nvSpPr>
        <p:spPr>
          <a:xfrm>
            <a:off x="702981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ACF4E-01C8-4BFF-9631-EFDCD21FAD54}"/>
              </a:ext>
            </a:extLst>
          </p:cNvPr>
          <p:cNvSpPr/>
          <p:nvPr/>
        </p:nvSpPr>
        <p:spPr>
          <a:xfrm>
            <a:off x="850301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FBC1A-AF53-4891-9C2D-BB2D73D8294E}"/>
              </a:ext>
            </a:extLst>
          </p:cNvPr>
          <p:cNvSpPr txBox="1"/>
          <p:nvPr/>
        </p:nvSpPr>
        <p:spPr>
          <a:xfrm>
            <a:off x="859826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D48413-62BA-4D96-AEEF-76994D30F3A0}"/>
              </a:ext>
            </a:extLst>
          </p:cNvPr>
          <p:cNvSpPr/>
          <p:nvPr/>
        </p:nvSpPr>
        <p:spPr>
          <a:xfrm>
            <a:off x="1008416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68EE7-84B3-4A47-A152-07CCCE1A2BBD}"/>
              </a:ext>
            </a:extLst>
          </p:cNvPr>
          <p:cNvSpPr txBox="1"/>
          <p:nvPr/>
        </p:nvSpPr>
        <p:spPr>
          <a:xfrm>
            <a:off x="1017941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Week 7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4354B8-BE49-4FC9-8800-577AD15D3D2C}"/>
              </a:ext>
            </a:extLst>
          </p:cNvPr>
          <p:cNvSpPr/>
          <p:nvPr/>
        </p:nvSpPr>
        <p:spPr>
          <a:xfrm>
            <a:off x="864938" y="1314449"/>
            <a:ext cx="1168990" cy="175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Meet the </a:t>
            </a:r>
            <a:r>
              <a:rPr lang="en-GB" dirty="0" err="1"/>
              <a:t>Romi</a:t>
            </a:r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E726CD-3485-4F5E-AF88-0F0BDE6F21D2}"/>
              </a:ext>
            </a:extLst>
          </p:cNvPr>
          <p:cNvSpPr/>
          <p:nvPr/>
        </p:nvSpPr>
        <p:spPr>
          <a:xfrm>
            <a:off x="2420529" y="1314448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Millis()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DDAA47-B88E-4976-8F8D-13B7A5652791}"/>
              </a:ext>
            </a:extLst>
          </p:cNvPr>
          <p:cNvSpPr/>
          <p:nvPr/>
        </p:nvSpPr>
        <p:spPr>
          <a:xfrm>
            <a:off x="2440395" y="2222675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Motors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3B4FED-9CD3-4261-926B-0BCD55890640}"/>
              </a:ext>
            </a:extLst>
          </p:cNvPr>
          <p:cNvSpPr/>
          <p:nvPr/>
        </p:nvSpPr>
        <p:spPr>
          <a:xfrm>
            <a:off x="3998685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Encoders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609240-2BDA-40B3-9E3D-1D7283E2A0A6}"/>
              </a:ext>
            </a:extLst>
          </p:cNvPr>
          <p:cNvSpPr/>
          <p:nvPr/>
        </p:nvSpPr>
        <p:spPr>
          <a:xfrm>
            <a:off x="3998685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&amp; Speed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9214C44-E0D1-4A2F-AF95-B106CAC249D1}"/>
              </a:ext>
            </a:extLst>
          </p:cNvPr>
          <p:cNvSpPr/>
          <p:nvPr/>
        </p:nvSpPr>
        <p:spPr>
          <a:xfrm>
            <a:off x="5530759" y="1314447"/>
            <a:ext cx="1164227" cy="175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975FF87-5ACB-492F-8327-1AF273CB3F59}"/>
              </a:ext>
            </a:extLst>
          </p:cNvPr>
          <p:cNvSpPr/>
          <p:nvPr/>
        </p:nvSpPr>
        <p:spPr>
          <a:xfrm>
            <a:off x="7094129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 Following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33CBBC3-DFD7-4A9A-8FDC-CD66C5BE7378}"/>
              </a:ext>
            </a:extLst>
          </p:cNvPr>
          <p:cNvSpPr/>
          <p:nvPr/>
        </p:nvSpPr>
        <p:spPr>
          <a:xfrm>
            <a:off x="7094129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Kinematics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3CEC66-7E48-423A-BABE-6AD4C2CE1D6D}"/>
              </a:ext>
            </a:extLst>
          </p:cNvPr>
          <p:cNvSpPr/>
          <p:nvPr/>
        </p:nvSpPr>
        <p:spPr>
          <a:xfrm>
            <a:off x="867908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Finite State Machine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D55464-FA72-4757-B911-D1B747AB2CC2}"/>
              </a:ext>
            </a:extLst>
          </p:cNvPr>
          <p:cNvSpPr txBox="1"/>
          <p:nvPr/>
        </p:nvSpPr>
        <p:spPr>
          <a:xfrm>
            <a:off x="203543" y="518504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Lab Sessions / Sheets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1EDA13-E7A9-47B4-A35A-EE68A4314D0E}"/>
              </a:ext>
            </a:extLst>
          </p:cNvPr>
          <p:cNvSpPr txBox="1"/>
          <p:nvPr/>
        </p:nvSpPr>
        <p:spPr>
          <a:xfrm>
            <a:off x="181953" y="2500363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Lectures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9E91979-EDD3-4045-B929-3F6E34BB402D}"/>
              </a:ext>
            </a:extLst>
          </p:cNvPr>
          <p:cNvSpPr/>
          <p:nvPr/>
        </p:nvSpPr>
        <p:spPr>
          <a:xfrm>
            <a:off x="6934563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Assessment Op 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A26229-5DCC-4302-8519-A999C3E969E7}"/>
              </a:ext>
            </a:extLst>
          </p:cNvPr>
          <p:cNvSpPr/>
          <p:nvPr/>
        </p:nvSpPr>
        <p:spPr>
          <a:xfrm>
            <a:off x="8504465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Assessment Op 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2BF137-E46E-4BD1-89D9-FF20C326AE08}"/>
              </a:ext>
            </a:extLst>
          </p:cNvPr>
          <p:cNvSpPr/>
          <p:nvPr/>
        </p:nvSpPr>
        <p:spPr>
          <a:xfrm>
            <a:off x="10071463" y="5491098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Assessment Op 3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615342E-26FA-4963-A65B-A94501E71492}"/>
              </a:ext>
            </a:extLst>
          </p:cNvPr>
          <p:cNvSpPr/>
          <p:nvPr/>
        </p:nvSpPr>
        <p:spPr>
          <a:xfrm>
            <a:off x="1022594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9E281A4-2E27-458E-AFAC-5942A601A87C}"/>
              </a:ext>
            </a:extLst>
          </p:cNvPr>
          <p:cNvSpPr/>
          <p:nvPr/>
        </p:nvSpPr>
        <p:spPr>
          <a:xfrm>
            <a:off x="864938" y="3355946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Intro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738F120-3C56-44A5-9C79-37FA32E4CB64}"/>
              </a:ext>
            </a:extLst>
          </p:cNvPr>
          <p:cNvSpPr/>
          <p:nvPr/>
        </p:nvSpPr>
        <p:spPr>
          <a:xfrm>
            <a:off x="884804" y="426417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Micro-controllers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B508C36-6B37-4267-B206-755EF405C528}"/>
              </a:ext>
            </a:extLst>
          </p:cNvPr>
          <p:cNvSpPr/>
          <p:nvPr/>
        </p:nvSpPr>
        <p:spPr>
          <a:xfrm>
            <a:off x="2417694" y="3335392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Sensors &amp; Actuators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5D8FD5D-8E7D-438D-8492-DE02F661A929}"/>
              </a:ext>
            </a:extLst>
          </p:cNvPr>
          <p:cNvSpPr/>
          <p:nvPr/>
        </p:nvSpPr>
        <p:spPr>
          <a:xfrm>
            <a:off x="2412046" y="426417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Feedback Control 1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449A8B2-A237-46A2-87A2-AEBB3F214520}"/>
              </a:ext>
            </a:extLst>
          </p:cNvPr>
          <p:cNvSpPr/>
          <p:nvPr/>
        </p:nvSpPr>
        <p:spPr>
          <a:xfrm>
            <a:off x="4004333" y="3375570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Feedback Control 2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05916F3-5413-47A5-9993-F4C21C67B15F}"/>
              </a:ext>
            </a:extLst>
          </p:cNvPr>
          <p:cNvSpPr/>
          <p:nvPr/>
        </p:nvSpPr>
        <p:spPr>
          <a:xfrm>
            <a:off x="5517378" y="425433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PID Drop-In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691401B-9112-4A33-8569-12EBAA1F91E7}"/>
              </a:ext>
            </a:extLst>
          </p:cNvPr>
          <p:cNvSpPr/>
          <p:nvPr/>
        </p:nvSpPr>
        <p:spPr>
          <a:xfrm>
            <a:off x="5513886" y="3352449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Kinematics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3FF0BA8-49B6-4FEC-A849-844F4FEAF337}"/>
              </a:ext>
            </a:extLst>
          </p:cNvPr>
          <p:cNvSpPr/>
          <p:nvPr/>
        </p:nvSpPr>
        <p:spPr>
          <a:xfrm>
            <a:off x="4004219" y="426417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Probabilistic Robotics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F7F3772-F394-47E7-A1F4-679E5626D9A3}"/>
              </a:ext>
            </a:extLst>
          </p:cNvPr>
          <p:cNvSpPr/>
          <p:nvPr/>
        </p:nvSpPr>
        <p:spPr>
          <a:xfrm>
            <a:off x="7105559" y="3352449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System</a:t>
            </a:r>
          </a:p>
          <a:p>
            <a:pPr algn="ctr"/>
            <a:r>
              <a:rPr lang="en-GB" sz="1200" dirty="0"/>
              <a:t>Architectures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323B2E-BCD0-4EB5-93B2-CEED031B1331}"/>
              </a:ext>
            </a:extLst>
          </p:cNvPr>
          <p:cNvGrpSpPr/>
          <p:nvPr/>
        </p:nvGrpSpPr>
        <p:grpSpPr>
          <a:xfrm>
            <a:off x="6962050" y="3162300"/>
            <a:ext cx="4801325" cy="2085976"/>
            <a:chOff x="6962050" y="3162300"/>
            <a:chExt cx="4953725" cy="2085976"/>
          </a:xfrm>
          <a:solidFill>
            <a:srgbClr val="FFC000"/>
          </a:solidFill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1979C0B-8951-48A3-A131-8B07A4B9034A}"/>
                </a:ext>
              </a:extLst>
            </p:cNvPr>
            <p:cNvSpPr/>
            <p:nvPr/>
          </p:nvSpPr>
          <p:spPr>
            <a:xfrm>
              <a:off x="8355693" y="3162300"/>
              <a:ext cx="3560082" cy="2085975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9F832C2D-7FFB-4FA0-864E-69DD3AF0574D}"/>
                </a:ext>
              </a:extLst>
            </p:cNvPr>
            <p:cNvSpPr/>
            <p:nvPr/>
          </p:nvSpPr>
          <p:spPr>
            <a:xfrm>
              <a:off x="6962050" y="4223296"/>
              <a:ext cx="3560082" cy="1024980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BA0AA33-220E-47F9-92BC-544EE60163A6}"/>
              </a:ext>
            </a:extLst>
          </p:cNvPr>
          <p:cNvSpPr/>
          <p:nvPr/>
        </p:nvSpPr>
        <p:spPr>
          <a:xfrm>
            <a:off x="7089049" y="4304350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Searching &amp; Mapping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BCD484C-7A71-4802-85A2-1C7F1F005F16}"/>
              </a:ext>
            </a:extLst>
          </p:cNvPr>
          <p:cNvSpPr/>
          <p:nvPr/>
        </p:nvSpPr>
        <p:spPr>
          <a:xfrm>
            <a:off x="8657499" y="333539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Path Planning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687A0C4-D32B-45D9-A835-85D83BE252EA}"/>
              </a:ext>
            </a:extLst>
          </p:cNvPr>
          <p:cNvSpPr/>
          <p:nvPr/>
        </p:nvSpPr>
        <p:spPr>
          <a:xfrm>
            <a:off x="8657499" y="431451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Sensor Fusion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B2828ED-BE6B-4E29-86F0-8C6244B001ED}"/>
              </a:ext>
            </a:extLst>
          </p:cNvPr>
          <p:cNvSpPr/>
          <p:nvPr/>
        </p:nvSpPr>
        <p:spPr>
          <a:xfrm>
            <a:off x="10196740" y="3375570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Experimental Robotics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B95A61-1067-4D3A-9817-543E713717CF}"/>
              </a:ext>
            </a:extLst>
          </p:cNvPr>
          <p:cNvSpPr txBox="1"/>
          <p:nvPr/>
        </p:nvSpPr>
        <p:spPr>
          <a:xfrm>
            <a:off x="10091492" y="4381925"/>
            <a:ext cx="14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Toward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Assessment 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961E46-AADC-47D4-8724-1474EB68183E}"/>
              </a:ext>
            </a:extLst>
          </p:cNvPr>
          <p:cNvSpPr/>
          <p:nvPr/>
        </p:nvSpPr>
        <p:spPr>
          <a:xfrm>
            <a:off x="649596" y="3969842"/>
            <a:ext cx="1623979" cy="1470495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74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U-Turn 2">
            <a:extLst>
              <a:ext uri="{FF2B5EF4-FFF2-40B4-BE49-F238E27FC236}">
                <a16:creationId xmlns:a16="http://schemas.microsoft.com/office/drawing/2014/main" id="{13DAFDC2-6C35-47CB-BC42-D7B022023BDC}"/>
              </a:ext>
            </a:extLst>
          </p:cNvPr>
          <p:cNvSpPr/>
          <p:nvPr/>
        </p:nvSpPr>
        <p:spPr>
          <a:xfrm flipH="1">
            <a:off x="2091689" y="800100"/>
            <a:ext cx="6899909" cy="2743200"/>
          </a:xfrm>
          <a:prstGeom prst="uturnArrow">
            <a:avLst>
              <a:gd name="adj1" fmla="val 25000"/>
              <a:gd name="adj2" fmla="val 25000"/>
              <a:gd name="adj3" fmla="val 23611"/>
              <a:gd name="adj4" fmla="val 32292"/>
              <a:gd name="adj5" fmla="val 767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CDBEE9-36F1-4D89-9894-1252A820E8DB}"/>
              </a:ext>
            </a:extLst>
          </p:cNvPr>
          <p:cNvSpPr/>
          <p:nvPr/>
        </p:nvSpPr>
        <p:spPr>
          <a:xfrm>
            <a:off x="4187190" y="2095500"/>
            <a:ext cx="3817620" cy="2438400"/>
          </a:xfrm>
          <a:prstGeom prst="roundRect">
            <a:avLst/>
          </a:prstGeom>
          <a:solidFill>
            <a:srgbClr val="548235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Central Processing Unit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(transforming numbers)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D66D6E-BE93-4A68-89FE-1DF0D4307647}"/>
              </a:ext>
            </a:extLst>
          </p:cNvPr>
          <p:cNvSpPr/>
          <p:nvPr/>
        </p:nvSpPr>
        <p:spPr>
          <a:xfrm>
            <a:off x="1948815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A3A6B74-C0A1-45D8-BE5D-F94A9C031702}"/>
              </a:ext>
            </a:extLst>
          </p:cNvPr>
          <p:cNvSpPr/>
          <p:nvPr/>
        </p:nvSpPr>
        <p:spPr>
          <a:xfrm>
            <a:off x="8004810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296FC-B8D0-44CA-ACEF-7CAE442BEFEA}"/>
              </a:ext>
            </a:extLst>
          </p:cNvPr>
          <p:cNvSpPr txBox="1"/>
          <p:nvPr/>
        </p:nvSpPr>
        <p:spPr>
          <a:xfrm>
            <a:off x="4972647" y="5249644"/>
            <a:ext cx="2246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( a robot? )</a:t>
            </a:r>
          </a:p>
        </p:txBody>
      </p:sp>
    </p:spTree>
    <p:extLst>
      <p:ext uri="{BB962C8B-B14F-4D97-AF65-F5344CB8AC3E}">
        <p14:creationId xmlns:p14="http://schemas.microsoft.com/office/powerpoint/2010/main" val="375814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U-Turn 2">
            <a:extLst>
              <a:ext uri="{FF2B5EF4-FFF2-40B4-BE49-F238E27FC236}">
                <a16:creationId xmlns:a16="http://schemas.microsoft.com/office/drawing/2014/main" id="{13DAFDC2-6C35-47CB-BC42-D7B022023BDC}"/>
              </a:ext>
            </a:extLst>
          </p:cNvPr>
          <p:cNvSpPr/>
          <p:nvPr/>
        </p:nvSpPr>
        <p:spPr>
          <a:xfrm flipH="1">
            <a:off x="2091689" y="800100"/>
            <a:ext cx="6899909" cy="2743200"/>
          </a:xfrm>
          <a:prstGeom prst="uturnArrow">
            <a:avLst>
              <a:gd name="adj1" fmla="val 25000"/>
              <a:gd name="adj2" fmla="val 25000"/>
              <a:gd name="adj3" fmla="val 23611"/>
              <a:gd name="adj4" fmla="val 32292"/>
              <a:gd name="adj5" fmla="val 767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CDBEE9-36F1-4D89-9894-1252A820E8DB}"/>
              </a:ext>
            </a:extLst>
          </p:cNvPr>
          <p:cNvSpPr/>
          <p:nvPr/>
        </p:nvSpPr>
        <p:spPr>
          <a:xfrm>
            <a:off x="4187190" y="2095500"/>
            <a:ext cx="3817620" cy="2438400"/>
          </a:xfrm>
          <a:prstGeom prst="roundRect">
            <a:avLst/>
          </a:prstGeom>
          <a:solidFill>
            <a:srgbClr val="548235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Central Processing Unit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(transforming numbers)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D66D6E-BE93-4A68-89FE-1DF0D4307647}"/>
              </a:ext>
            </a:extLst>
          </p:cNvPr>
          <p:cNvSpPr/>
          <p:nvPr/>
        </p:nvSpPr>
        <p:spPr>
          <a:xfrm>
            <a:off x="1948815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A3A6B74-C0A1-45D8-BE5D-F94A9C031702}"/>
              </a:ext>
            </a:extLst>
          </p:cNvPr>
          <p:cNvSpPr/>
          <p:nvPr/>
        </p:nvSpPr>
        <p:spPr>
          <a:xfrm>
            <a:off x="8004810" y="2524125"/>
            <a:ext cx="2238375" cy="158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</a:t>
            </a:r>
          </a:p>
        </p:txBody>
      </p:sp>
      <p:pic>
        <p:nvPicPr>
          <p:cNvPr id="8" name="Picture 2" descr="Image result for arduino">
            <a:extLst>
              <a:ext uri="{FF2B5EF4-FFF2-40B4-BE49-F238E27FC236}">
                <a16:creationId xmlns:a16="http://schemas.microsoft.com/office/drawing/2014/main" id="{5881467F-F603-4409-AF61-FDC105EE7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46" y="2227467"/>
            <a:ext cx="2246706" cy="22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in Product">
            <a:extLst>
              <a:ext uri="{FF2B5EF4-FFF2-40B4-BE49-F238E27FC236}">
                <a16:creationId xmlns:a16="http://schemas.microsoft.com/office/drawing/2014/main" id="{0042C627-C9BC-4E1F-9946-AED9D91D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" y="2737634"/>
            <a:ext cx="1958816" cy="136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c motor">
            <a:extLst>
              <a:ext uri="{FF2B5EF4-FFF2-40B4-BE49-F238E27FC236}">
                <a16:creationId xmlns:a16="http://schemas.microsoft.com/office/drawing/2014/main" id="{9083A030-FBD6-45A4-8BDF-7AEE0897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489" y="2518055"/>
            <a:ext cx="1587220" cy="15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98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C30BD-8C0D-4DEF-A675-3BDABB79E0A4}"/>
              </a:ext>
            </a:extLst>
          </p:cNvPr>
          <p:cNvSpPr txBox="1"/>
          <p:nvPr/>
        </p:nvSpPr>
        <p:spPr>
          <a:xfrm>
            <a:off x="155110" y="2584347"/>
            <a:ext cx="2534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From the point of </a:t>
            </a:r>
          </a:p>
          <a:p>
            <a:pPr algn="ctr"/>
            <a:r>
              <a:rPr lang="en-GB" sz="2400" dirty="0"/>
              <a:t>view of the CPU,</a:t>
            </a:r>
          </a:p>
          <a:p>
            <a:pPr algn="ctr"/>
            <a:r>
              <a:rPr lang="en-GB" sz="2400" dirty="0"/>
              <a:t>All of the blue is </a:t>
            </a:r>
          </a:p>
          <a:p>
            <a:pPr algn="ctr"/>
            <a:r>
              <a:rPr lang="en-GB" sz="2400" dirty="0"/>
              <a:t>input and output</a:t>
            </a:r>
          </a:p>
          <a:p>
            <a:pPr algn="ctr"/>
            <a:r>
              <a:rPr lang="en-GB" sz="2400" dirty="0"/>
              <a:t>(and it is all digital)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238F2-E4F4-4BEC-B7A5-21DB2B671738}"/>
              </a:ext>
            </a:extLst>
          </p:cNvPr>
          <p:cNvSpPr/>
          <p:nvPr/>
        </p:nvSpPr>
        <p:spPr>
          <a:xfrm>
            <a:off x="2841309" y="899330"/>
            <a:ext cx="6086475" cy="521665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EDAA2-B157-4513-8AD0-AFAB72813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1" t="36187" r="54139" b="33422"/>
          <a:stretch/>
        </p:blipFill>
        <p:spPr>
          <a:xfrm>
            <a:off x="4147861" y="2443162"/>
            <a:ext cx="1614764" cy="20478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CE71C9-0858-4AB7-89FB-28EF6F832C91}"/>
              </a:ext>
            </a:extLst>
          </p:cNvPr>
          <p:cNvSpPr/>
          <p:nvPr/>
        </p:nvSpPr>
        <p:spPr>
          <a:xfrm>
            <a:off x="4055745" y="2241417"/>
            <a:ext cx="1706880" cy="2255520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629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1600/1*ve1L0BoTEEChNZMwn7_zig.jpeg">
            <a:extLst>
              <a:ext uri="{FF2B5EF4-FFF2-40B4-BE49-F238E27FC236}">
                <a16:creationId xmlns:a16="http://schemas.microsoft.com/office/drawing/2014/main" id="{A750E2BC-CEB2-4227-89C0-4D15EFE4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66838"/>
            <a:ext cx="7620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7009-92F2-4980-A68B-8754B931D0C9}"/>
              </a:ext>
            </a:extLst>
          </p:cNvPr>
          <p:cNvSpPr txBox="1"/>
          <p:nvPr/>
        </p:nvSpPr>
        <p:spPr>
          <a:xfrm>
            <a:off x="123825" y="6438900"/>
            <a:ext cx="4868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4"/>
              </a:rPr>
              <a:t>https://commons.wikimedia.org/wiki/File:2-chinese-room.jpg</a:t>
            </a:r>
            <a:r>
              <a:rPr lang="en-GB" sz="1100" dirty="0"/>
              <a:t>, accessed 10/12/18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63E122-8334-407D-A38E-31B3C135BD63}"/>
              </a:ext>
            </a:extLst>
          </p:cNvPr>
          <p:cNvSpPr/>
          <p:nvPr/>
        </p:nvSpPr>
        <p:spPr>
          <a:xfrm>
            <a:off x="3212232" y="1239300"/>
            <a:ext cx="5279856" cy="452531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0F81D5-9024-4790-B723-A20B8C8BCCDD}"/>
              </a:ext>
            </a:extLst>
          </p:cNvPr>
          <p:cNvSpPr/>
          <p:nvPr/>
        </p:nvSpPr>
        <p:spPr>
          <a:xfrm>
            <a:off x="4714875" y="2438400"/>
            <a:ext cx="2162175" cy="2381250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53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7E9A-7937-485A-8C2E-3120ED8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FA2F-7297-4965-93A6-714FEC583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trike="sngStrike" dirty="0"/>
              <a:t>Decomposing Problems</a:t>
            </a:r>
          </a:p>
          <a:p>
            <a:r>
              <a:rPr lang="en-GB" strike="sngStrike" dirty="0"/>
              <a:t>What is a microcontroller/computer?</a:t>
            </a:r>
          </a:p>
          <a:p>
            <a:r>
              <a:rPr lang="en-GB" dirty="0"/>
              <a:t>Register Access</a:t>
            </a:r>
          </a:p>
          <a:p>
            <a:r>
              <a:rPr lang="en-GB" dirty="0"/>
              <a:t>Using an Interrupt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85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9A97-FA40-47DF-81D0-608D5B6F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dirty="0"/>
              <a:t>Register Access</a:t>
            </a:r>
          </a:p>
        </p:txBody>
      </p:sp>
    </p:spTree>
    <p:extLst>
      <p:ext uri="{BB962C8B-B14F-4D97-AF65-F5344CB8AC3E}">
        <p14:creationId xmlns:p14="http://schemas.microsoft.com/office/powerpoint/2010/main" val="3239225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5CDAA-3C1F-4B0D-91E5-AE419A423677}"/>
              </a:ext>
            </a:extLst>
          </p:cNvPr>
          <p:cNvSpPr txBox="1"/>
          <p:nvPr/>
        </p:nvSpPr>
        <p:spPr>
          <a:xfrm>
            <a:off x="258498" y="325935"/>
            <a:ext cx="10960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Example: </a:t>
            </a:r>
          </a:p>
          <a:p>
            <a:r>
              <a:rPr lang="en-GB" sz="4400" dirty="0">
                <a:latin typeface="+mj-lt"/>
              </a:rPr>
              <a:t>Setting a pin to output/input with Arduino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64D1A-578A-4F33-842D-9A5A3669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5" y="2410277"/>
            <a:ext cx="1050204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545C6-5CE7-4DD1-A981-689C0F90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363954"/>
            <a:ext cx="6858000" cy="60842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F05E9-29E8-461E-BED6-8170D5D5969A}"/>
              </a:ext>
            </a:extLst>
          </p:cNvPr>
          <p:cNvSpPr/>
          <p:nvPr/>
        </p:nvSpPr>
        <p:spPr>
          <a:xfrm>
            <a:off x="3699117" y="2510217"/>
            <a:ext cx="1380532" cy="1837565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15DA7B-3A01-4989-8DCB-B5D2DD6B327D}"/>
              </a:ext>
            </a:extLst>
          </p:cNvPr>
          <p:cNvSpPr/>
          <p:nvPr/>
        </p:nvSpPr>
        <p:spPr>
          <a:xfrm>
            <a:off x="5724525" y="5071265"/>
            <a:ext cx="1432964" cy="64227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6096243-C6EB-47E0-AAE6-43885755A4D0}"/>
              </a:ext>
            </a:extLst>
          </p:cNvPr>
          <p:cNvCxnSpPr>
            <a:cxnSpLocks/>
          </p:cNvCxnSpPr>
          <p:nvPr/>
        </p:nvCxnSpPr>
        <p:spPr>
          <a:xfrm>
            <a:off x="5024478" y="4366327"/>
            <a:ext cx="676193" cy="590046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46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ABF-C327-46C9-BADA-0C36B0D8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the manual…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A85E47-1C08-4364-B4A8-35183B34A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36" y="1639282"/>
            <a:ext cx="8665928" cy="4853593"/>
          </a:xfrm>
        </p:spPr>
      </p:pic>
    </p:spTree>
    <p:extLst>
      <p:ext uri="{BB962C8B-B14F-4D97-AF65-F5344CB8AC3E}">
        <p14:creationId xmlns:p14="http://schemas.microsoft.com/office/powerpoint/2010/main" val="310749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545C6-5CE7-4DD1-A981-689C0F90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363954"/>
            <a:ext cx="6858000" cy="60842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F05E9-29E8-461E-BED6-8170D5D5969A}"/>
              </a:ext>
            </a:extLst>
          </p:cNvPr>
          <p:cNvSpPr/>
          <p:nvPr/>
        </p:nvSpPr>
        <p:spPr>
          <a:xfrm>
            <a:off x="3699117" y="2510217"/>
            <a:ext cx="1380532" cy="1837565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15DA7B-3A01-4989-8DCB-B5D2DD6B327D}"/>
              </a:ext>
            </a:extLst>
          </p:cNvPr>
          <p:cNvSpPr/>
          <p:nvPr/>
        </p:nvSpPr>
        <p:spPr>
          <a:xfrm>
            <a:off x="5724525" y="5071265"/>
            <a:ext cx="1432964" cy="64227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6096243-C6EB-47E0-AAE6-43885755A4D0}"/>
              </a:ext>
            </a:extLst>
          </p:cNvPr>
          <p:cNvCxnSpPr>
            <a:cxnSpLocks/>
          </p:cNvCxnSpPr>
          <p:nvPr/>
        </p:nvCxnSpPr>
        <p:spPr>
          <a:xfrm>
            <a:off x="5024478" y="4366327"/>
            <a:ext cx="676193" cy="590046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89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7E9A-7937-485A-8C2E-3120ED8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FA2F-7297-4965-93A6-714FEC583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Decomposing Problems</a:t>
            </a:r>
          </a:p>
          <a:p>
            <a:r>
              <a:rPr lang="en-GB" dirty="0"/>
              <a:t>What is a microcontroller/computer?</a:t>
            </a:r>
          </a:p>
          <a:p>
            <a:r>
              <a:rPr lang="en-GB" dirty="0"/>
              <a:t>Register Access</a:t>
            </a:r>
          </a:p>
          <a:p>
            <a:r>
              <a:rPr lang="en-GB" dirty="0"/>
              <a:t>Using an Interrupt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75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9" t="76332" r="23915" b="4585"/>
          <a:stretch/>
        </p:blipFill>
        <p:spPr>
          <a:xfrm>
            <a:off x="4158613" y="1814512"/>
            <a:ext cx="3874773" cy="32289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8ECF1C-58D7-46B2-A35F-EBA84F7DF795}"/>
              </a:ext>
            </a:extLst>
          </p:cNvPr>
          <p:cNvCxnSpPr/>
          <p:nvPr/>
        </p:nvCxnSpPr>
        <p:spPr>
          <a:xfrm>
            <a:off x="2400300" y="1609725"/>
            <a:ext cx="1758313" cy="9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BB3E53-02CD-4308-B0B6-5A7C467E6947}"/>
              </a:ext>
            </a:extLst>
          </p:cNvPr>
          <p:cNvSpPr txBox="1"/>
          <p:nvPr/>
        </p:nvSpPr>
        <p:spPr>
          <a:xfrm>
            <a:off x="437074" y="224730"/>
            <a:ext cx="3093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Where the </a:t>
            </a:r>
            <a:r>
              <a:rPr lang="en-GB" sz="2800" b="1" dirty="0"/>
              <a:t>value</a:t>
            </a:r>
            <a:r>
              <a:rPr lang="en-GB" sz="2800" dirty="0"/>
              <a:t> to </a:t>
            </a:r>
          </a:p>
          <a:p>
            <a:pPr algn="ctr"/>
            <a:r>
              <a:rPr lang="en-GB" sz="2800" i="1" dirty="0"/>
              <a:t>read </a:t>
            </a:r>
            <a:r>
              <a:rPr lang="en-GB" sz="2800" dirty="0"/>
              <a:t>or </a:t>
            </a:r>
            <a:r>
              <a:rPr lang="en-GB" sz="2800" i="1" dirty="0"/>
              <a:t>write</a:t>
            </a:r>
          </a:p>
          <a:p>
            <a:pPr algn="ctr"/>
            <a:r>
              <a:rPr lang="en-GB" sz="2800" i="1" dirty="0"/>
              <a:t>is set and stored.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DDEDA-ACA1-4305-B504-76C432DFDD7C}"/>
              </a:ext>
            </a:extLst>
          </p:cNvPr>
          <p:cNvSpPr txBox="1"/>
          <p:nvPr/>
        </p:nvSpPr>
        <p:spPr>
          <a:xfrm>
            <a:off x="8019348" y="224730"/>
            <a:ext cx="312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Where the direction</a:t>
            </a:r>
          </a:p>
          <a:p>
            <a:pPr algn="ctr"/>
            <a:r>
              <a:rPr lang="en-GB" sz="2800" i="1" dirty="0"/>
              <a:t>in or out</a:t>
            </a:r>
          </a:p>
          <a:p>
            <a:pPr algn="ctr"/>
            <a:r>
              <a:rPr lang="en-GB" sz="2800" i="1" dirty="0"/>
              <a:t>is set and stored.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AAF99-3224-41E1-AA30-2808A9121AA2}"/>
              </a:ext>
            </a:extLst>
          </p:cNvPr>
          <p:cNvCxnSpPr>
            <a:cxnSpLocks/>
          </p:cNvCxnSpPr>
          <p:nvPr/>
        </p:nvCxnSpPr>
        <p:spPr>
          <a:xfrm flipH="1">
            <a:off x="7768319" y="1609725"/>
            <a:ext cx="1758313" cy="9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6CD7BB-6E5B-458B-93A1-A60337BBFE20}"/>
              </a:ext>
            </a:extLst>
          </p:cNvPr>
          <p:cNvCxnSpPr>
            <a:cxnSpLocks/>
          </p:cNvCxnSpPr>
          <p:nvPr/>
        </p:nvCxnSpPr>
        <p:spPr>
          <a:xfrm flipH="1">
            <a:off x="7768319" y="3447157"/>
            <a:ext cx="11947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CA1950-D092-45E9-BA75-2130934C779F}"/>
              </a:ext>
            </a:extLst>
          </p:cNvPr>
          <p:cNvSpPr txBox="1"/>
          <p:nvPr/>
        </p:nvSpPr>
        <p:spPr>
          <a:xfrm>
            <a:off x="9329507" y="2736501"/>
            <a:ext cx="2388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Circuit to </a:t>
            </a:r>
          </a:p>
          <a:p>
            <a:pPr algn="ctr"/>
            <a:r>
              <a:rPr lang="en-GB" sz="2800" dirty="0"/>
              <a:t>write or buffer </a:t>
            </a:r>
          </a:p>
          <a:p>
            <a:pPr algn="ctr"/>
            <a:r>
              <a:rPr lang="en-GB" sz="2800" dirty="0"/>
              <a:t>voltages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D809B-39C8-45DB-99E7-582C7043C216}"/>
              </a:ext>
            </a:extLst>
          </p:cNvPr>
          <p:cNvCxnSpPr>
            <a:cxnSpLocks/>
          </p:cNvCxnSpPr>
          <p:nvPr/>
        </p:nvCxnSpPr>
        <p:spPr>
          <a:xfrm flipH="1" flipV="1">
            <a:off x="6387194" y="4894958"/>
            <a:ext cx="1128031" cy="886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C161A9-010A-4880-B265-F1F40DFB5419}"/>
              </a:ext>
            </a:extLst>
          </p:cNvPr>
          <p:cNvSpPr txBox="1"/>
          <p:nvPr/>
        </p:nvSpPr>
        <p:spPr>
          <a:xfrm>
            <a:off x="7572455" y="5520065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Actual pins on the chip</a:t>
            </a:r>
          </a:p>
        </p:txBody>
      </p:sp>
    </p:spTree>
    <p:extLst>
      <p:ext uri="{BB962C8B-B14F-4D97-AF65-F5344CB8AC3E}">
        <p14:creationId xmlns:p14="http://schemas.microsoft.com/office/powerpoint/2010/main" val="324175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9" t="76332" r="23915" b="4585"/>
          <a:stretch/>
        </p:blipFill>
        <p:spPr>
          <a:xfrm>
            <a:off x="4158613" y="1814512"/>
            <a:ext cx="3874773" cy="32289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8ECF1C-58D7-46B2-A35F-EBA84F7DF795}"/>
              </a:ext>
            </a:extLst>
          </p:cNvPr>
          <p:cNvCxnSpPr/>
          <p:nvPr/>
        </p:nvCxnSpPr>
        <p:spPr>
          <a:xfrm>
            <a:off x="2400300" y="1609725"/>
            <a:ext cx="1758313" cy="9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BB3E53-02CD-4308-B0B6-5A7C467E6947}"/>
              </a:ext>
            </a:extLst>
          </p:cNvPr>
          <p:cNvSpPr txBox="1"/>
          <p:nvPr/>
        </p:nvSpPr>
        <p:spPr>
          <a:xfrm>
            <a:off x="437074" y="224730"/>
            <a:ext cx="3093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Where the </a:t>
            </a:r>
            <a:r>
              <a:rPr lang="en-GB" sz="2800" b="1" dirty="0"/>
              <a:t>value</a:t>
            </a:r>
            <a:r>
              <a:rPr lang="en-GB" sz="2800" dirty="0"/>
              <a:t> to </a:t>
            </a:r>
          </a:p>
          <a:p>
            <a:pPr algn="ctr"/>
            <a:r>
              <a:rPr lang="en-GB" sz="2800" i="1" dirty="0"/>
              <a:t>write</a:t>
            </a:r>
          </a:p>
          <a:p>
            <a:pPr algn="ctr"/>
            <a:r>
              <a:rPr lang="en-GB" sz="2800" i="1" dirty="0"/>
              <a:t>is set and stored.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ECE6C30-5ADB-4C77-9935-53BD20BFC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17"/>
          <a:stretch/>
        </p:blipFill>
        <p:spPr>
          <a:xfrm>
            <a:off x="1983779" y="5043487"/>
            <a:ext cx="8665928" cy="1542596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70443F9-8B90-45FD-8585-D0655AA973B8}"/>
              </a:ext>
            </a:extLst>
          </p:cNvPr>
          <p:cNvSpPr/>
          <p:nvPr/>
        </p:nvSpPr>
        <p:spPr>
          <a:xfrm>
            <a:off x="3750972" y="2087335"/>
            <a:ext cx="2524101" cy="9048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E29E2D-2A91-4FEC-A7DF-10D1AF32952D}"/>
              </a:ext>
            </a:extLst>
          </p:cNvPr>
          <p:cNvSpPr/>
          <p:nvPr/>
        </p:nvSpPr>
        <p:spPr>
          <a:xfrm>
            <a:off x="409968" y="2184163"/>
            <a:ext cx="3204089" cy="2721666"/>
          </a:xfrm>
          <a:custGeom>
            <a:avLst/>
            <a:gdLst>
              <a:gd name="connsiteX0" fmla="*/ 3204089 w 3204089"/>
              <a:gd name="connsiteY0" fmla="*/ 355837 h 2721666"/>
              <a:gd name="connsiteX1" fmla="*/ 25461 w 3204089"/>
              <a:gd name="connsiteY1" fmla="*/ 196180 h 2721666"/>
              <a:gd name="connsiteX2" fmla="*/ 1970375 w 3204089"/>
              <a:gd name="connsiteY2" fmla="*/ 2721666 h 27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4089" h="2721666">
                <a:moveTo>
                  <a:pt x="3204089" y="355837"/>
                </a:moveTo>
                <a:cubicBezTo>
                  <a:pt x="1717584" y="78856"/>
                  <a:pt x="231080" y="-198125"/>
                  <a:pt x="25461" y="196180"/>
                </a:cubicBezTo>
                <a:cubicBezTo>
                  <a:pt x="-180158" y="590485"/>
                  <a:pt x="895108" y="1656075"/>
                  <a:pt x="1970375" y="272166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53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9" t="76332" r="23915" b="4585"/>
          <a:stretch/>
        </p:blipFill>
        <p:spPr>
          <a:xfrm>
            <a:off x="4158613" y="1814512"/>
            <a:ext cx="3874773" cy="3228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3DDEDA-ACA1-4305-B504-76C432DFDD7C}"/>
              </a:ext>
            </a:extLst>
          </p:cNvPr>
          <p:cNvSpPr txBox="1"/>
          <p:nvPr/>
        </p:nvSpPr>
        <p:spPr>
          <a:xfrm>
            <a:off x="8019348" y="224730"/>
            <a:ext cx="312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Where the direction</a:t>
            </a:r>
          </a:p>
          <a:p>
            <a:pPr algn="ctr"/>
            <a:r>
              <a:rPr lang="en-GB" sz="2800" i="1" dirty="0"/>
              <a:t>in or out</a:t>
            </a:r>
          </a:p>
          <a:p>
            <a:pPr algn="ctr"/>
            <a:r>
              <a:rPr lang="en-GB" sz="2800" i="1" dirty="0"/>
              <a:t>is set and stored.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AAF99-3224-41E1-AA30-2808A9121AA2}"/>
              </a:ext>
            </a:extLst>
          </p:cNvPr>
          <p:cNvCxnSpPr>
            <a:cxnSpLocks/>
          </p:cNvCxnSpPr>
          <p:nvPr/>
        </p:nvCxnSpPr>
        <p:spPr>
          <a:xfrm flipH="1">
            <a:off x="7768319" y="1609725"/>
            <a:ext cx="1758313" cy="9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70443F9-8B90-45FD-8585-D0655AA973B8}"/>
              </a:ext>
            </a:extLst>
          </p:cNvPr>
          <p:cNvSpPr/>
          <p:nvPr/>
        </p:nvSpPr>
        <p:spPr>
          <a:xfrm>
            <a:off x="5788891" y="2071687"/>
            <a:ext cx="2524101" cy="9048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FCA5946-8CAF-4944-A12E-D3449BF8A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0" b="32943"/>
          <a:stretch/>
        </p:blipFill>
        <p:spPr>
          <a:xfrm>
            <a:off x="1983779" y="5131521"/>
            <a:ext cx="8665928" cy="160689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0A8C47-B1E4-424C-8947-13869EE4CECC}"/>
              </a:ext>
            </a:extLst>
          </p:cNvPr>
          <p:cNvSpPr/>
          <p:nvPr/>
        </p:nvSpPr>
        <p:spPr>
          <a:xfrm>
            <a:off x="2401561" y="2163792"/>
            <a:ext cx="3204089" cy="2721666"/>
          </a:xfrm>
          <a:custGeom>
            <a:avLst/>
            <a:gdLst>
              <a:gd name="connsiteX0" fmla="*/ 3204089 w 3204089"/>
              <a:gd name="connsiteY0" fmla="*/ 355837 h 2721666"/>
              <a:gd name="connsiteX1" fmla="*/ 25461 w 3204089"/>
              <a:gd name="connsiteY1" fmla="*/ 196180 h 2721666"/>
              <a:gd name="connsiteX2" fmla="*/ 1970375 w 3204089"/>
              <a:gd name="connsiteY2" fmla="*/ 2721666 h 27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4089" h="2721666">
                <a:moveTo>
                  <a:pt x="3204089" y="355837"/>
                </a:moveTo>
                <a:cubicBezTo>
                  <a:pt x="1717584" y="78856"/>
                  <a:pt x="231080" y="-198125"/>
                  <a:pt x="25461" y="196180"/>
                </a:cubicBezTo>
                <a:cubicBezTo>
                  <a:pt x="-180158" y="590485"/>
                  <a:pt x="895108" y="1656075"/>
                  <a:pt x="1970375" y="272166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6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1FA06-7E5B-4C4F-AB3E-669EDD69B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9" t="76332" r="23915" b="4585"/>
          <a:stretch/>
        </p:blipFill>
        <p:spPr>
          <a:xfrm>
            <a:off x="4158613" y="1814512"/>
            <a:ext cx="3874773" cy="32289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8ECF1C-58D7-46B2-A35F-EBA84F7DF795}"/>
              </a:ext>
            </a:extLst>
          </p:cNvPr>
          <p:cNvCxnSpPr/>
          <p:nvPr/>
        </p:nvCxnSpPr>
        <p:spPr>
          <a:xfrm>
            <a:off x="2400300" y="1609725"/>
            <a:ext cx="1758313" cy="904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BB3E53-02CD-4308-B0B6-5A7C467E6947}"/>
              </a:ext>
            </a:extLst>
          </p:cNvPr>
          <p:cNvSpPr txBox="1"/>
          <p:nvPr/>
        </p:nvSpPr>
        <p:spPr>
          <a:xfrm>
            <a:off x="671753" y="224730"/>
            <a:ext cx="26240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Where the </a:t>
            </a:r>
            <a:r>
              <a:rPr lang="en-GB" sz="2800" b="1" dirty="0"/>
              <a:t>value</a:t>
            </a:r>
            <a:endParaRPr lang="en-GB" sz="2800" dirty="0"/>
          </a:p>
          <a:p>
            <a:pPr algn="ctr"/>
            <a:r>
              <a:rPr lang="en-GB" sz="2800" i="1" dirty="0"/>
              <a:t>read</a:t>
            </a:r>
          </a:p>
          <a:p>
            <a:pPr algn="ctr"/>
            <a:r>
              <a:rPr lang="en-GB" sz="2800" i="1" dirty="0"/>
              <a:t>stored.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0443F9-8B90-45FD-8585-D0655AA973B8}"/>
              </a:ext>
            </a:extLst>
          </p:cNvPr>
          <p:cNvSpPr/>
          <p:nvPr/>
        </p:nvSpPr>
        <p:spPr>
          <a:xfrm>
            <a:off x="3750972" y="2087335"/>
            <a:ext cx="2524101" cy="9048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E29E2D-2A91-4FEC-A7DF-10D1AF32952D}"/>
              </a:ext>
            </a:extLst>
          </p:cNvPr>
          <p:cNvSpPr/>
          <p:nvPr/>
        </p:nvSpPr>
        <p:spPr>
          <a:xfrm>
            <a:off x="409968" y="2184163"/>
            <a:ext cx="3204089" cy="2721666"/>
          </a:xfrm>
          <a:custGeom>
            <a:avLst/>
            <a:gdLst>
              <a:gd name="connsiteX0" fmla="*/ 3204089 w 3204089"/>
              <a:gd name="connsiteY0" fmla="*/ 355837 h 2721666"/>
              <a:gd name="connsiteX1" fmla="*/ 25461 w 3204089"/>
              <a:gd name="connsiteY1" fmla="*/ 196180 h 2721666"/>
              <a:gd name="connsiteX2" fmla="*/ 1970375 w 3204089"/>
              <a:gd name="connsiteY2" fmla="*/ 2721666 h 27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4089" h="2721666">
                <a:moveTo>
                  <a:pt x="3204089" y="355837"/>
                </a:moveTo>
                <a:cubicBezTo>
                  <a:pt x="1717584" y="78856"/>
                  <a:pt x="231080" y="-198125"/>
                  <a:pt x="25461" y="196180"/>
                </a:cubicBezTo>
                <a:cubicBezTo>
                  <a:pt x="-180158" y="590485"/>
                  <a:pt x="895108" y="1656075"/>
                  <a:pt x="1970375" y="272166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2CA8C26-C0C0-4411-9C31-D8BD0338AB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74"/>
          <a:stretch/>
        </p:blipFill>
        <p:spPr>
          <a:xfrm>
            <a:off x="2400300" y="4840363"/>
            <a:ext cx="8665928" cy="16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09D1F-6B8C-4494-A147-002826926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93" y="866775"/>
            <a:ext cx="8665928" cy="48535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C0F99-AE66-4790-8C19-BF81A7D90A0B}"/>
              </a:ext>
            </a:extLst>
          </p:cNvPr>
          <p:cNvSpPr txBox="1"/>
          <p:nvPr/>
        </p:nvSpPr>
        <p:spPr>
          <a:xfrm>
            <a:off x="9159918" y="660578"/>
            <a:ext cx="2655086" cy="9541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8 bits that match</a:t>
            </a:r>
          </a:p>
          <a:p>
            <a:pPr algn="ctr"/>
            <a:r>
              <a:rPr lang="en-GB" sz="2800" dirty="0"/>
              <a:t>Up to 8 pins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DC78F4-FC80-4DAF-B911-F453A974B783}"/>
              </a:ext>
            </a:extLst>
          </p:cNvPr>
          <p:cNvCxnSpPr>
            <a:cxnSpLocks/>
          </p:cNvCxnSpPr>
          <p:nvPr/>
        </p:nvCxnSpPr>
        <p:spPr>
          <a:xfrm flipH="1">
            <a:off x="3333750" y="1384478"/>
            <a:ext cx="58261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264163-DB26-4259-A21E-E1F40CA55077}"/>
              </a:ext>
            </a:extLst>
          </p:cNvPr>
          <p:cNvSpPr txBox="1"/>
          <p:nvPr/>
        </p:nvSpPr>
        <p:spPr>
          <a:xfrm>
            <a:off x="206418" y="2951946"/>
            <a:ext cx="1574757" cy="138499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Input or</a:t>
            </a:r>
          </a:p>
          <a:p>
            <a:pPr algn="ctr"/>
            <a:r>
              <a:rPr lang="en-GB" sz="2800" dirty="0"/>
              <a:t>Output (?)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58C9C-4E1A-4E65-91C2-62AAB88A8BC4}"/>
              </a:ext>
            </a:extLst>
          </p:cNvPr>
          <p:cNvSpPr txBox="1"/>
          <p:nvPr/>
        </p:nvSpPr>
        <p:spPr>
          <a:xfrm>
            <a:off x="166297" y="4395628"/>
            <a:ext cx="1574757" cy="138499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Input</a:t>
            </a:r>
          </a:p>
          <a:p>
            <a:pPr algn="ctr"/>
            <a:r>
              <a:rPr lang="en-GB" sz="2800" dirty="0"/>
              <a:t>High or low (?)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548C0-BEA4-4956-8731-68AD79F79F27}"/>
              </a:ext>
            </a:extLst>
          </p:cNvPr>
          <p:cNvSpPr txBox="1"/>
          <p:nvPr/>
        </p:nvSpPr>
        <p:spPr>
          <a:xfrm>
            <a:off x="209613" y="1077376"/>
            <a:ext cx="1574757" cy="138499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Output high</a:t>
            </a:r>
          </a:p>
          <a:p>
            <a:pPr algn="ctr"/>
            <a:r>
              <a:rPr lang="en-GB" sz="2800" dirty="0"/>
              <a:t>or low (?)</a:t>
            </a:r>
          </a:p>
        </p:txBody>
      </p:sp>
    </p:spTree>
    <p:extLst>
      <p:ext uri="{BB962C8B-B14F-4D97-AF65-F5344CB8AC3E}">
        <p14:creationId xmlns:p14="http://schemas.microsoft.com/office/powerpoint/2010/main" val="577146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8CC15C-55F6-4588-B5D1-5967B296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8" y="0"/>
            <a:ext cx="11713863" cy="685800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ED6EAA28-CA49-4CD8-A604-5A775251FC9B}"/>
              </a:ext>
            </a:extLst>
          </p:cNvPr>
          <p:cNvSpPr/>
          <p:nvPr/>
        </p:nvSpPr>
        <p:spPr>
          <a:xfrm rot="16200000">
            <a:off x="229108" y="3397729"/>
            <a:ext cx="711200" cy="7782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0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5C9D15-1BA9-4D7B-8F5A-C11E6304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53" y="3118644"/>
            <a:ext cx="7705390" cy="620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1CB40C-1B30-4933-B01F-B481A397B670}"/>
              </a:ext>
            </a:extLst>
          </p:cNvPr>
          <p:cNvSpPr txBox="1"/>
          <p:nvPr/>
        </p:nvSpPr>
        <p:spPr>
          <a:xfrm>
            <a:off x="667657" y="1509486"/>
            <a:ext cx="504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Direct access in C using a pointer:</a:t>
            </a:r>
          </a:p>
        </p:txBody>
      </p:sp>
    </p:spTree>
    <p:extLst>
      <p:ext uri="{BB962C8B-B14F-4D97-AF65-F5344CB8AC3E}">
        <p14:creationId xmlns:p14="http://schemas.microsoft.com/office/powerpoint/2010/main" val="1967805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avrfreaks.net/sites/default/files/AtmelStudioError_0.PNG">
            <a:extLst>
              <a:ext uri="{FF2B5EF4-FFF2-40B4-BE49-F238E27FC236}">
                <a16:creationId xmlns:a16="http://schemas.microsoft.com/office/drawing/2014/main" id="{83521831-9836-4F92-A4D8-045AEC9FB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0"/>
            <a:ext cx="9625013" cy="6858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5B6DC0-F2B0-4199-885A-A999099DF48B}"/>
              </a:ext>
            </a:extLst>
          </p:cNvPr>
          <p:cNvSpPr/>
          <p:nvPr/>
        </p:nvSpPr>
        <p:spPr>
          <a:xfrm>
            <a:off x="5750357" y="4609658"/>
            <a:ext cx="5498215" cy="25313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594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A51EA-8BCE-4123-9B1C-5D8A608D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485775"/>
            <a:ext cx="88963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6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intel silicon chip">
            <a:extLst>
              <a:ext uri="{FF2B5EF4-FFF2-40B4-BE49-F238E27FC236}">
                <a16:creationId xmlns:a16="http://schemas.microsoft.com/office/drawing/2014/main" id="{9E112133-637E-47C1-9677-0357E57B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20" y="928914"/>
            <a:ext cx="8685959" cy="47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1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3F31-C3A7-4091-B106-85F2FC1E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Assessment 1</a:t>
            </a:r>
          </a:p>
        </p:txBody>
      </p:sp>
      <p:pic>
        <p:nvPicPr>
          <p:cNvPr id="5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6D9C452A-9C26-49CB-A4CF-7C8F4ACE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8456">
            <a:off x="2802452" y="2811117"/>
            <a:ext cx="981612" cy="9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69EDF-C00A-4362-A65A-06EF34833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3766" y="-1393279"/>
            <a:ext cx="4651864" cy="102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1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silicon chip">
            <a:extLst>
              <a:ext uri="{FF2B5EF4-FFF2-40B4-BE49-F238E27FC236}">
                <a16:creationId xmlns:a16="http://schemas.microsoft.com/office/drawing/2014/main" id="{A49D131F-39F2-47EC-AA19-248F8002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90" y="677182"/>
            <a:ext cx="8672396" cy="550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868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5CDAA-3C1F-4B0D-91E5-AE419A423677}"/>
              </a:ext>
            </a:extLst>
          </p:cNvPr>
          <p:cNvSpPr txBox="1"/>
          <p:nvPr/>
        </p:nvSpPr>
        <p:spPr>
          <a:xfrm>
            <a:off x="258498" y="325935"/>
            <a:ext cx="4955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What we had before: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64D1A-578A-4F33-842D-9A5A3669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5" y="2076450"/>
            <a:ext cx="1050204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CF623-9418-4FB0-A5C2-03929187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123949"/>
            <a:ext cx="10559150" cy="496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EA253-B8FF-459C-A2B1-CADFFCB0756E}"/>
              </a:ext>
            </a:extLst>
          </p:cNvPr>
          <p:cNvSpPr txBox="1"/>
          <p:nvPr/>
        </p:nvSpPr>
        <p:spPr>
          <a:xfrm>
            <a:off x="258498" y="325935"/>
            <a:ext cx="10759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The same thing, with direct access to registers:</a:t>
            </a:r>
          </a:p>
        </p:txBody>
      </p:sp>
    </p:spTree>
    <p:extLst>
      <p:ext uri="{BB962C8B-B14F-4D97-AF65-F5344CB8AC3E}">
        <p14:creationId xmlns:p14="http://schemas.microsoft.com/office/powerpoint/2010/main" val="2427569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7E9A-7937-485A-8C2E-3120ED8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FA2F-7297-4965-93A6-714FEC583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trike="sngStrike" dirty="0"/>
              <a:t>Decomposing Problems</a:t>
            </a:r>
          </a:p>
          <a:p>
            <a:r>
              <a:rPr lang="en-GB" strike="sngStrike" dirty="0"/>
              <a:t>What is a microcontroller/computer?</a:t>
            </a:r>
          </a:p>
          <a:p>
            <a:r>
              <a:rPr lang="en-GB" strike="sngStrike" dirty="0"/>
              <a:t>Register Access</a:t>
            </a:r>
          </a:p>
          <a:p>
            <a:r>
              <a:rPr lang="en-GB" dirty="0"/>
              <a:t>Using an Interrupt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04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0697EBB-9778-4287-9918-FBF33C115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308"/>
          <a:stretch/>
        </p:blipFill>
        <p:spPr>
          <a:xfrm>
            <a:off x="1447965" y="1562100"/>
            <a:ext cx="929607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6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0697EBB-9778-4287-9918-FBF33C115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308"/>
          <a:stretch/>
        </p:blipFill>
        <p:spPr>
          <a:xfrm>
            <a:off x="1447965" y="1562100"/>
            <a:ext cx="9296070" cy="3190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7D943D-9050-4999-A138-28B79175F19D}"/>
              </a:ext>
            </a:extLst>
          </p:cNvPr>
          <p:cNvSpPr/>
          <p:nvPr/>
        </p:nvSpPr>
        <p:spPr>
          <a:xfrm>
            <a:off x="7484269" y="2967039"/>
            <a:ext cx="178594" cy="151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DD309-CEEA-42C2-86DD-4813EE14313D}"/>
              </a:ext>
            </a:extLst>
          </p:cNvPr>
          <p:cNvSpPr/>
          <p:nvPr/>
        </p:nvSpPr>
        <p:spPr>
          <a:xfrm>
            <a:off x="7712869" y="2967039"/>
            <a:ext cx="178594" cy="151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C4CB01-0FD8-4716-8427-7FF16E2D00E8}"/>
              </a:ext>
            </a:extLst>
          </p:cNvPr>
          <p:cNvSpPr/>
          <p:nvPr/>
        </p:nvSpPr>
        <p:spPr>
          <a:xfrm>
            <a:off x="8462169" y="2508250"/>
            <a:ext cx="178594" cy="1973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A96AB-41C2-4421-8D42-FEFB3E804EE5}"/>
              </a:ext>
            </a:extLst>
          </p:cNvPr>
          <p:cNvSpPr/>
          <p:nvPr/>
        </p:nvSpPr>
        <p:spPr>
          <a:xfrm>
            <a:off x="8853801" y="2508249"/>
            <a:ext cx="586267" cy="1973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12407ED-8B0C-43D3-9D65-8DB3EBCF1491}"/>
              </a:ext>
            </a:extLst>
          </p:cNvPr>
          <p:cNvSpPr/>
          <p:nvPr/>
        </p:nvSpPr>
        <p:spPr>
          <a:xfrm>
            <a:off x="2094214" y="2272593"/>
            <a:ext cx="3018569" cy="1388891"/>
          </a:xfrm>
          <a:custGeom>
            <a:avLst/>
            <a:gdLst>
              <a:gd name="connsiteX0" fmla="*/ 27719 w 3018569"/>
              <a:gd name="connsiteY0" fmla="*/ 1381125 h 1388891"/>
              <a:gd name="connsiteX1" fmla="*/ 18194 w 3018569"/>
              <a:gd name="connsiteY1" fmla="*/ 1304925 h 1388891"/>
              <a:gd name="connsiteX2" fmla="*/ 237269 w 3018569"/>
              <a:gd name="connsiteY2" fmla="*/ 781050 h 1388891"/>
              <a:gd name="connsiteX3" fmla="*/ 484919 w 3018569"/>
              <a:gd name="connsiteY3" fmla="*/ 695325 h 1388891"/>
              <a:gd name="connsiteX4" fmla="*/ 1075469 w 3018569"/>
              <a:gd name="connsiteY4" fmla="*/ 904875 h 1388891"/>
              <a:gd name="connsiteX5" fmla="*/ 1456469 w 3018569"/>
              <a:gd name="connsiteY5" fmla="*/ 485775 h 1388891"/>
              <a:gd name="connsiteX6" fmla="*/ 1894619 w 3018569"/>
              <a:gd name="connsiteY6" fmla="*/ 514350 h 1388891"/>
              <a:gd name="connsiteX7" fmla="*/ 2589944 w 3018569"/>
              <a:gd name="connsiteY7" fmla="*/ 123825 h 1388891"/>
              <a:gd name="connsiteX8" fmla="*/ 2799494 w 3018569"/>
              <a:gd name="connsiteY8" fmla="*/ 47625 h 1388891"/>
              <a:gd name="connsiteX9" fmla="*/ 3018569 w 3018569"/>
              <a:gd name="connsiteY9" fmla="*/ 0 h 138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8569" h="1388891">
                <a:moveTo>
                  <a:pt x="27719" y="1381125"/>
                </a:moveTo>
                <a:cubicBezTo>
                  <a:pt x="5494" y="1393031"/>
                  <a:pt x="-16731" y="1404937"/>
                  <a:pt x="18194" y="1304925"/>
                </a:cubicBezTo>
                <a:cubicBezTo>
                  <a:pt x="53119" y="1204913"/>
                  <a:pt x="159482" y="882650"/>
                  <a:pt x="237269" y="781050"/>
                </a:cubicBezTo>
                <a:cubicBezTo>
                  <a:pt x="315056" y="679450"/>
                  <a:pt x="345219" y="674688"/>
                  <a:pt x="484919" y="695325"/>
                </a:cubicBezTo>
                <a:cubicBezTo>
                  <a:pt x="624619" y="715962"/>
                  <a:pt x="913544" y="939800"/>
                  <a:pt x="1075469" y="904875"/>
                </a:cubicBezTo>
                <a:cubicBezTo>
                  <a:pt x="1237394" y="869950"/>
                  <a:pt x="1319944" y="550862"/>
                  <a:pt x="1456469" y="485775"/>
                </a:cubicBezTo>
                <a:cubicBezTo>
                  <a:pt x="1592994" y="420687"/>
                  <a:pt x="1705707" y="574675"/>
                  <a:pt x="1894619" y="514350"/>
                </a:cubicBezTo>
                <a:cubicBezTo>
                  <a:pt x="2083532" y="454025"/>
                  <a:pt x="2439132" y="201612"/>
                  <a:pt x="2589944" y="123825"/>
                </a:cubicBezTo>
                <a:cubicBezTo>
                  <a:pt x="2740756" y="46038"/>
                  <a:pt x="2728057" y="68262"/>
                  <a:pt x="2799494" y="47625"/>
                </a:cubicBezTo>
                <a:cubicBezTo>
                  <a:pt x="2870931" y="26988"/>
                  <a:pt x="2944750" y="13494"/>
                  <a:pt x="3018569" y="0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44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955FE-62A6-4A66-87FC-D6B08F235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60E4D8-72FD-444B-8C79-2AC0914B3362}"/>
              </a:ext>
            </a:extLst>
          </p:cNvPr>
          <p:cNvSpPr/>
          <p:nvPr/>
        </p:nvSpPr>
        <p:spPr>
          <a:xfrm>
            <a:off x="4152900" y="2241417"/>
            <a:ext cx="1706880" cy="2255520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291949-F2AA-4541-92D8-2E86A702194E}"/>
              </a:ext>
            </a:extLst>
          </p:cNvPr>
          <p:cNvSpPr/>
          <p:nvPr/>
        </p:nvSpPr>
        <p:spPr>
          <a:xfrm>
            <a:off x="6096000" y="3075257"/>
            <a:ext cx="878584" cy="53069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C3CBA3-EDB5-48B6-887F-23086AC8C25F}"/>
              </a:ext>
            </a:extLst>
          </p:cNvPr>
          <p:cNvCxnSpPr>
            <a:cxnSpLocks/>
          </p:cNvCxnSpPr>
          <p:nvPr/>
        </p:nvCxnSpPr>
        <p:spPr>
          <a:xfrm>
            <a:off x="5718396" y="3326001"/>
            <a:ext cx="546155" cy="29678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BBB3BE-CB58-4CAE-BC13-5CB638AB7B13}"/>
              </a:ext>
            </a:extLst>
          </p:cNvPr>
          <p:cNvSpPr txBox="1"/>
          <p:nvPr/>
        </p:nvSpPr>
        <p:spPr>
          <a:xfrm>
            <a:off x="767471" y="2864336"/>
            <a:ext cx="1496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CPU is going</a:t>
            </a:r>
          </a:p>
          <a:p>
            <a:pPr algn="ctr"/>
            <a:r>
              <a:rPr lang="en-GB" dirty="0"/>
              <a:t>setup and use</a:t>
            </a:r>
          </a:p>
          <a:p>
            <a:pPr algn="ctr"/>
            <a:r>
              <a:rPr lang="en-GB" dirty="0"/>
              <a:t>Timer3</a:t>
            </a:r>
          </a:p>
        </p:txBody>
      </p:sp>
    </p:spTree>
    <p:extLst>
      <p:ext uri="{BB962C8B-B14F-4D97-AF65-F5344CB8AC3E}">
        <p14:creationId xmlns:p14="http://schemas.microsoft.com/office/powerpoint/2010/main" val="1420725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955FE-62A6-4A66-87FC-D6B08F235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73" y="0"/>
            <a:ext cx="7595254" cy="67383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60E4D8-72FD-444B-8C79-2AC0914B3362}"/>
              </a:ext>
            </a:extLst>
          </p:cNvPr>
          <p:cNvSpPr/>
          <p:nvPr/>
        </p:nvSpPr>
        <p:spPr>
          <a:xfrm>
            <a:off x="4152900" y="2241417"/>
            <a:ext cx="1706880" cy="2255520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291949-F2AA-4541-92D8-2E86A702194E}"/>
              </a:ext>
            </a:extLst>
          </p:cNvPr>
          <p:cNvSpPr/>
          <p:nvPr/>
        </p:nvSpPr>
        <p:spPr>
          <a:xfrm>
            <a:off x="6096000" y="3075257"/>
            <a:ext cx="878584" cy="53069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C3CBA3-EDB5-48B6-887F-23086AC8C25F}"/>
              </a:ext>
            </a:extLst>
          </p:cNvPr>
          <p:cNvCxnSpPr>
            <a:cxnSpLocks/>
          </p:cNvCxnSpPr>
          <p:nvPr/>
        </p:nvCxnSpPr>
        <p:spPr>
          <a:xfrm>
            <a:off x="5718396" y="3326001"/>
            <a:ext cx="546155" cy="29678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BBB3BE-CB58-4CAE-BC13-5CB638AB7B13}"/>
              </a:ext>
            </a:extLst>
          </p:cNvPr>
          <p:cNvSpPr txBox="1"/>
          <p:nvPr/>
        </p:nvSpPr>
        <p:spPr>
          <a:xfrm>
            <a:off x="481563" y="2864336"/>
            <a:ext cx="2068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Timer3 is then</a:t>
            </a:r>
          </a:p>
          <a:p>
            <a:pPr algn="ctr"/>
            <a:r>
              <a:rPr lang="en-GB" dirty="0"/>
              <a:t>going to interrupt</a:t>
            </a:r>
          </a:p>
          <a:p>
            <a:pPr algn="ctr"/>
            <a:r>
              <a:rPr lang="en-GB" dirty="0"/>
              <a:t>the CPU’s normal</a:t>
            </a:r>
          </a:p>
          <a:p>
            <a:pPr algn="ctr"/>
            <a:r>
              <a:rPr lang="en-GB" dirty="0"/>
              <a:t>operation with a set</a:t>
            </a:r>
          </a:p>
          <a:p>
            <a:pPr algn="ctr"/>
            <a:r>
              <a:rPr lang="en-GB" dirty="0"/>
              <a:t>frequency 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CCED1B9B-D21F-496D-A882-8A5731A0D823}"/>
              </a:ext>
            </a:extLst>
          </p:cNvPr>
          <p:cNvSpPr/>
          <p:nvPr/>
        </p:nvSpPr>
        <p:spPr>
          <a:xfrm>
            <a:off x="5412483" y="2184743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</p:spTree>
    <p:extLst>
      <p:ext uri="{BB962C8B-B14F-4D97-AF65-F5344CB8AC3E}">
        <p14:creationId xmlns:p14="http://schemas.microsoft.com/office/powerpoint/2010/main" val="426443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B0566-D8C5-4153-BFA9-1509813C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7187"/>
            <a:ext cx="60198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B0566-D8C5-4153-BFA9-1509813C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7187"/>
            <a:ext cx="6019800" cy="61436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64E7D2-D0DD-43E9-9B2E-3020C1B33344}"/>
              </a:ext>
            </a:extLst>
          </p:cNvPr>
          <p:cNvGrpSpPr/>
          <p:nvPr/>
        </p:nvGrpSpPr>
        <p:grpSpPr>
          <a:xfrm>
            <a:off x="7315199" y="4089899"/>
            <a:ext cx="3497943" cy="1901372"/>
            <a:chOff x="6937828" y="1201556"/>
            <a:chExt cx="3497943" cy="19013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E09D68-A441-4309-BF93-FC480D9C610B}"/>
                </a:ext>
              </a:extLst>
            </p:cNvPr>
            <p:cNvSpPr/>
            <p:nvPr/>
          </p:nvSpPr>
          <p:spPr>
            <a:xfrm>
              <a:off x="6937828" y="1201556"/>
              <a:ext cx="3338285" cy="1901372"/>
            </a:xfrm>
            <a:prstGeom prst="roundRect">
              <a:avLst>
                <a:gd name="adj" fmla="val 598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878630-A910-46C6-97C8-35D6915BBE4D}"/>
                </a:ext>
              </a:extLst>
            </p:cNvPr>
            <p:cNvSpPr txBox="1"/>
            <p:nvPr/>
          </p:nvSpPr>
          <p:spPr>
            <a:xfrm>
              <a:off x="7097486" y="1494971"/>
              <a:ext cx="33382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ISR( TIMER3_COMPA_vect ) {</a:t>
              </a:r>
            </a:p>
            <a:p>
              <a:r>
                <a:rPr lang="en-GB" dirty="0"/>
                <a:t>	instruction 1;</a:t>
              </a:r>
            </a:p>
            <a:p>
              <a:r>
                <a:rPr lang="en-GB" dirty="0"/>
                <a:t>	instruction 2;</a:t>
              </a:r>
            </a:p>
            <a:p>
              <a:r>
                <a:rPr lang="en-GB" dirty="0"/>
                <a:t>	…</a:t>
              </a:r>
            </a:p>
            <a:p>
              <a:r>
                <a:rPr lang="en-GB" dirty="0"/>
                <a:t>}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34975F-56B7-40F2-9E87-7FE5D211C42E}"/>
              </a:ext>
            </a:extLst>
          </p:cNvPr>
          <p:cNvCxnSpPr/>
          <p:nvPr/>
        </p:nvCxnSpPr>
        <p:spPr>
          <a:xfrm>
            <a:off x="5326743" y="5210629"/>
            <a:ext cx="175622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F36DA3-223D-4842-8961-732AA39E5650}"/>
              </a:ext>
            </a:extLst>
          </p:cNvPr>
          <p:cNvCxnSpPr>
            <a:cxnSpLocks/>
          </p:cNvCxnSpPr>
          <p:nvPr/>
        </p:nvCxnSpPr>
        <p:spPr>
          <a:xfrm flipH="1">
            <a:off x="5326743" y="4706756"/>
            <a:ext cx="175622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5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7914-C1A2-4840-AD35-22347575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Decomposing 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8AAEB-97A1-4614-9BE6-0A963032939B}"/>
              </a:ext>
            </a:extLst>
          </p:cNvPr>
          <p:cNvSpPr txBox="1"/>
          <p:nvPr/>
        </p:nvSpPr>
        <p:spPr>
          <a:xfrm>
            <a:off x="535578" y="3429000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 Following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2D1668-3BDF-414D-88A3-C48802E4D9A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61124" y="2220686"/>
            <a:ext cx="1478910" cy="139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374025-FBAB-4FD1-AAB4-6DE58DC6ED39}"/>
              </a:ext>
            </a:extLst>
          </p:cNvPr>
          <p:cNvSpPr txBox="1"/>
          <p:nvPr/>
        </p:nvSpPr>
        <p:spPr>
          <a:xfrm>
            <a:off x="3540034" y="200584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Finding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C5633-C83B-4B48-9A70-C9051CEA5F4C}"/>
              </a:ext>
            </a:extLst>
          </p:cNvPr>
          <p:cNvSpPr txBox="1"/>
          <p:nvPr/>
        </p:nvSpPr>
        <p:spPr>
          <a:xfrm>
            <a:off x="3540034" y="290517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Joining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DEB9F-7B32-40C9-A864-331190FF05DD}"/>
              </a:ext>
            </a:extLst>
          </p:cNvPr>
          <p:cNvSpPr txBox="1"/>
          <p:nvPr/>
        </p:nvSpPr>
        <p:spPr>
          <a:xfrm>
            <a:off x="3540033" y="3774332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Following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E10F0-CE24-48B2-834A-5041B698D8E7}"/>
              </a:ext>
            </a:extLst>
          </p:cNvPr>
          <p:cNvSpPr txBox="1"/>
          <p:nvPr/>
        </p:nvSpPr>
        <p:spPr>
          <a:xfrm>
            <a:off x="3540033" y="467366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Identifying Line Terminus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3638E9-941E-40AF-9BDA-A703B9956E9F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061124" y="3089842"/>
            <a:ext cx="1478910" cy="52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3EF2C0-4BBD-47FE-A108-B09B7F02F9B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61124" y="3613666"/>
            <a:ext cx="1478909" cy="34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B8CEC-DFC1-4C15-8B33-7A69CC708D9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61124" y="3613666"/>
            <a:ext cx="1478909" cy="121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2B9BF1-5E25-4088-9F7A-FF3DBC1422C2}"/>
              </a:ext>
            </a:extLst>
          </p:cNvPr>
          <p:cNvSpPr txBox="1"/>
          <p:nvPr/>
        </p:nvSpPr>
        <p:spPr>
          <a:xfrm>
            <a:off x="5747968" y="1506022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Driving Straight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D0DFF-96ED-467A-B2AD-7FF932C35E13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4851612" y="1690688"/>
            <a:ext cx="896356" cy="49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8E6C78-DB91-487F-88CC-3B11E0547E8D}"/>
              </a:ext>
            </a:extLst>
          </p:cNvPr>
          <p:cNvSpPr txBox="1"/>
          <p:nvPr/>
        </p:nvSpPr>
        <p:spPr>
          <a:xfrm>
            <a:off x="5747968" y="2270845"/>
            <a:ext cx="240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Calibrating Line Sensors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98798-849D-4C42-9983-332271509ADA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851612" y="2190512"/>
            <a:ext cx="896356" cy="2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D7B44D-0284-4248-90CB-010033712CD3}"/>
              </a:ext>
            </a:extLst>
          </p:cNvPr>
          <p:cNvSpPr txBox="1"/>
          <p:nvPr/>
        </p:nvSpPr>
        <p:spPr>
          <a:xfrm>
            <a:off x="6361612" y="43043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Catching Loss of 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ED8770-CE61-4720-9085-4158FF89C369}"/>
              </a:ext>
            </a:extLst>
          </p:cNvPr>
          <p:cNvSpPr txBox="1"/>
          <p:nvPr/>
        </p:nvSpPr>
        <p:spPr>
          <a:xfrm>
            <a:off x="6361612" y="5165203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Confidence in Line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11F5F6-2713-4121-929F-0092388B8264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6080472" y="4858328"/>
            <a:ext cx="281140" cy="49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3E0D0-FC69-4360-9BB3-5E8CF6118077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 flipV="1">
            <a:off x="6080472" y="4488996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DE1438-2840-458D-99CF-09D5520E10CA}"/>
              </a:ext>
            </a:extLst>
          </p:cNvPr>
          <p:cNvCxnSpPr>
            <a:cxnSpLocks/>
          </p:cNvCxnSpPr>
          <p:nvPr/>
        </p:nvCxnSpPr>
        <p:spPr>
          <a:xfrm flipV="1">
            <a:off x="8620911" y="4986057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928298F-C922-4855-9C31-A6F30B44786F}"/>
              </a:ext>
            </a:extLst>
          </p:cNvPr>
          <p:cNvSpPr txBox="1"/>
          <p:nvPr/>
        </p:nvSpPr>
        <p:spPr>
          <a:xfrm>
            <a:off x="8902051" y="479587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Time?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F2520D-A850-42A1-97E6-A0CE4E027F7D}"/>
              </a:ext>
            </a:extLst>
          </p:cNvPr>
          <p:cNvSpPr txBox="1"/>
          <p:nvPr/>
        </p:nvSpPr>
        <p:spPr>
          <a:xfrm>
            <a:off x="8902051" y="5339485"/>
            <a:ext cx="26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Line Continuity?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5ABC7E-0D44-43DA-AB7E-3C96B3199A8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620911" y="5355389"/>
            <a:ext cx="281140" cy="16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0EABE6-9C97-40BA-9731-D343398574F1}"/>
              </a:ext>
            </a:extLst>
          </p:cNvPr>
          <p:cNvSpPr txBox="1"/>
          <p:nvPr/>
        </p:nvSpPr>
        <p:spPr>
          <a:xfrm>
            <a:off x="3540032" y="557299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Going Home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D18BA7-48E1-4674-8C37-A665FEECAFC8}"/>
              </a:ext>
            </a:extLst>
          </p:cNvPr>
          <p:cNvCxnSpPr>
            <a:cxnSpLocks/>
            <a:stCxn id="4" idx="3"/>
            <a:endCxn id="47" idx="1"/>
          </p:cNvCxnSpPr>
          <p:nvPr/>
        </p:nvCxnSpPr>
        <p:spPr>
          <a:xfrm>
            <a:off x="2061124" y="3613666"/>
            <a:ext cx="1478908" cy="214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50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2ED36E-3DB2-45CA-A5C8-26363946DAF5}"/>
              </a:ext>
            </a:extLst>
          </p:cNvPr>
          <p:cNvSpPr/>
          <p:nvPr/>
        </p:nvSpPr>
        <p:spPr>
          <a:xfrm>
            <a:off x="4514850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777F20-CF92-44C2-99E8-F3FEEDBD8CC5}"/>
              </a:ext>
            </a:extLst>
          </p:cNvPr>
          <p:cNvCxnSpPr/>
          <p:nvPr/>
        </p:nvCxnSpPr>
        <p:spPr>
          <a:xfrm>
            <a:off x="1495425" y="5692009"/>
            <a:ext cx="93821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3E1225-30C5-4629-B4A1-B277F81893AF}"/>
              </a:ext>
            </a:extLst>
          </p:cNvPr>
          <p:cNvSpPr txBox="1"/>
          <p:nvPr/>
        </p:nvSpPr>
        <p:spPr>
          <a:xfrm>
            <a:off x="10923338" y="55073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FA475-D83A-4551-92E4-9A20F74424DF}"/>
              </a:ext>
            </a:extLst>
          </p:cNvPr>
          <p:cNvSpPr txBox="1"/>
          <p:nvPr/>
        </p:nvSpPr>
        <p:spPr>
          <a:xfrm>
            <a:off x="10228013" y="6021693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1.5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2E125-F391-4CA5-B354-80ABF56E819D}"/>
              </a:ext>
            </a:extLst>
          </p:cNvPr>
          <p:cNvSpPr txBox="1"/>
          <p:nvPr/>
        </p:nvSpPr>
        <p:spPr>
          <a:xfrm>
            <a:off x="985670" y="5882509"/>
            <a:ext cx="101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0 Second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BA121-1E41-4799-A50D-6DEB05365BB2}"/>
              </a:ext>
            </a:extLst>
          </p:cNvPr>
          <p:cNvSpPr/>
          <p:nvPr/>
        </p:nvSpPr>
        <p:spPr>
          <a:xfrm>
            <a:off x="1495426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539930-C88D-4955-9ACA-5EE8304CDC68}"/>
              </a:ext>
            </a:extLst>
          </p:cNvPr>
          <p:cNvSpPr/>
          <p:nvPr/>
        </p:nvSpPr>
        <p:spPr>
          <a:xfrm>
            <a:off x="3667126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C0360B-561D-4CC3-AE80-1BB026045062}"/>
              </a:ext>
            </a:extLst>
          </p:cNvPr>
          <p:cNvSpPr/>
          <p:nvPr/>
        </p:nvSpPr>
        <p:spPr>
          <a:xfrm>
            <a:off x="6686550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D139DB-1377-4631-A3EA-23F44806CBC7}"/>
              </a:ext>
            </a:extLst>
          </p:cNvPr>
          <p:cNvSpPr/>
          <p:nvPr/>
        </p:nvSpPr>
        <p:spPr>
          <a:xfrm>
            <a:off x="7534274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298E1D-9585-442D-B254-20647A72FFB3}"/>
              </a:ext>
            </a:extLst>
          </p:cNvPr>
          <p:cNvSpPr/>
          <p:nvPr/>
        </p:nvSpPr>
        <p:spPr>
          <a:xfrm>
            <a:off x="9705974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76069EE-2168-4316-9098-CF9DBA101881}"/>
              </a:ext>
            </a:extLst>
          </p:cNvPr>
          <p:cNvSpPr/>
          <p:nvPr/>
        </p:nvSpPr>
        <p:spPr>
          <a:xfrm>
            <a:off x="3072954" y="1431276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8" name="Explosion: 14 Points 27">
            <a:extLst>
              <a:ext uri="{FF2B5EF4-FFF2-40B4-BE49-F238E27FC236}">
                <a16:creationId xmlns:a16="http://schemas.microsoft.com/office/drawing/2014/main" id="{38795B7B-9642-485B-8ACD-6A75E2AD2B22}"/>
              </a:ext>
            </a:extLst>
          </p:cNvPr>
          <p:cNvSpPr/>
          <p:nvPr/>
        </p:nvSpPr>
        <p:spPr>
          <a:xfrm>
            <a:off x="6186487" y="143127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D593011E-C107-4185-BFC3-4FF421D18A4D}"/>
              </a:ext>
            </a:extLst>
          </p:cNvPr>
          <p:cNvSpPr/>
          <p:nvPr/>
        </p:nvSpPr>
        <p:spPr>
          <a:xfrm>
            <a:off x="9111802" y="146921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82087-4D20-41E8-B95C-3E6EFDD2C004}"/>
              </a:ext>
            </a:extLst>
          </p:cNvPr>
          <p:cNvSpPr txBox="1"/>
          <p:nvPr/>
        </p:nvSpPr>
        <p:spPr>
          <a:xfrm>
            <a:off x="427834" y="3752322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CPU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3D9F2-B7BD-432E-A51D-8683D513EC7B}"/>
              </a:ext>
            </a:extLst>
          </p:cNvPr>
          <p:cNvSpPr txBox="1"/>
          <p:nvPr/>
        </p:nvSpPr>
        <p:spPr>
          <a:xfrm>
            <a:off x="324218" y="1489057"/>
            <a:ext cx="1247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Timer3</a:t>
            </a:r>
          </a:p>
          <a:p>
            <a:r>
              <a:rPr lang="en-GB" sz="2800" b="1" i="1" dirty="0"/>
              <a:t>@2Hz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B89C6-D34F-40E8-BBE1-562959A81171}"/>
              </a:ext>
            </a:extLst>
          </p:cNvPr>
          <p:cNvSpPr txBox="1"/>
          <p:nvPr/>
        </p:nvSpPr>
        <p:spPr>
          <a:xfrm>
            <a:off x="1520379" y="355959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1, 2, 3, 4, 5, 6, 7,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CBFA2-16F0-4124-86F4-84959118B2E6}"/>
              </a:ext>
            </a:extLst>
          </p:cNvPr>
          <p:cNvSpPr txBox="1"/>
          <p:nvPr/>
        </p:nvSpPr>
        <p:spPr>
          <a:xfrm>
            <a:off x="4513704" y="355959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8, 9, 10, 11, 12,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5C99D-2B14-4201-9ACF-B82E9842A657}"/>
              </a:ext>
            </a:extLst>
          </p:cNvPr>
          <p:cNvSpPr txBox="1"/>
          <p:nvPr/>
        </p:nvSpPr>
        <p:spPr>
          <a:xfrm>
            <a:off x="7452176" y="3578064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13, 14, 15, 16, 17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D8327-66BD-4140-A452-FA745F7C7643}"/>
              </a:ext>
            </a:extLst>
          </p:cNvPr>
          <p:cNvSpPr txBox="1"/>
          <p:nvPr/>
        </p:nvSpPr>
        <p:spPr>
          <a:xfrm>
            <a:off x="324218" y="4221806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16Mhz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96FD22-BDE8-4D02-AFD6-AF6AE084A8C4}"/>
              </a:ext>
            </a:extLst>
          </p:cNvPr>
          <p:cNvGrpSpPr/>
          <p:nvPr/>
        </p:nvGrpSpPr>
        <p:grpSpPr>
          <a:xfrm>
            <a:off x="1495241" y="4908006"/>
            <a:ext cx="1722378" cy="221381"/>
            <a:chOff x="2791326" y="5563402"/>
            <a:chExt cx="6155726" cy="221381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77BAC0-BACD-4AEB-A1D8-BC6084CF6A0C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9C1B910E-F13E-4D73-8F6D-60353008C93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B5596A9-909E-4B2F-9D6B-C7509D11363D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1D1C2F1-8C2A-49ED-8C87-E39FBBEE905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AA7F2DB-794C-470E-A0CB-88ECD2E13C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AAB849D-EA3F-4B2C-923B-17D41D296A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4B1D67EE-40BB-47F1-A68F-F78A68307E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0D491BE-AF52-43BA-8F0B-FE2D03EC36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FF1EC3D-E720-464B-9AE1-C2DECD402A49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44A936A2-7EF3-45E1-A03D-19CF1EE028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68FD69-5363-40C1-BF0E-EE3BEEF72751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8C3A5A4-4C8C-4CC8-AA2D-6CD2D856A7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CBB3677-8F98-4984-8290-85FFBFA0BE0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EB35156-EF6B-405F-B740-D9178ED2668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2D393BD6-797E-4C95-ABAD-B71A0DF6E2F4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7877A08E-335E-4C10-BAD2-A8F47F4C94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CF993C3-4AB5-46DE-B662-C34B82308ACB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39FEA245-F3C5-4BF3-A12E-360E24D000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A34BC08C-6449-4D6C-97D5-78C2166667D2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329351E-6D10-41ED-8A16-CD153351DB2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75EA09A-B9F7-4C6D-96D2-5A0DB5FC1330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F20FA23-D991-48C8-B03C-782C56B90E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E76DFCE-1745-49DC-99E2-97A9E9C4FBCF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5EF2E748-5B11-4867-9EDA-4F49D3242D4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A90622-8842-4A5B-89C3-6D94EBAE0364}"/>
              </a:ext>
            </a:extLst>
          </p:cNvPr>
          <p:cNvGrpSpPr/>
          <p:nvPr/>
        </p:nvGrpSpPr>
        <p:grpSpPr>
          <a:xfrm>
            <a:off x="3212864" y="4908006"/>
            <a:ext cx="1722378" cy="221381"/>
            <a:chOff x="2791326" y="5563402"/>
            <a:chExt cx="6155726" cy="221381"/>
          </a:xfrm>
        </p:grpSpPr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DF77E01-77F2-45DD-A720-29C10D9807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A248A702-1187-4D9B-B9B8-DC467285D2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06259896-D52A-43BF-9358-3B777C391749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CF8C07C-1613-4526-AB7B-3FE7C0B75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905F9CAA-7063-41A5-AB6E-D8C5CACC5EFC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A7C21A23-081E-46E6-BE8C-23E8269528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1601B05C-BB52-4342-A847-C9936FD1FC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456F0253-4431-4981-9D87-B73FDB16B2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3CECC3-DE41-4379-9232-CF3D9589FEE1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2BC892A2-5B3A-43D9-97D4-9857446BCE0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070809C4-704E-4F87-BD80-BD5AAE14B0C8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8360EB1-F1AA-4B86-A94A-6F01A9B1B3A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B8F3872A-BDF9-49EF-87B2-66E10BBD07B3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5A933869-96CE-4870-BA65-EC81E0A801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B2967EB7-D096-4062-B63F-B3DAC4B74740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C285C8BD-40DE-4127-9D6B-CC8D7DB1529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60FC52B-2BB5-4BB5-8364-8F1EABC93921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0062A9B5-8BB5-40B0-8C76-DCDE45BA148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55CCD75-24BC-41DD-9B1D-2265837D9EB6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413B20AA-AB3D-48F2-AAAB-186606212F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F6DBB1A3-339D-4DA1-97CE-B2E84C4725F6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D2E7936-3724-4428-9A0D-E4E2B48138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BB4B74A-F5FA-4AA9-958A-F390EE77F778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5669C6C-A123-4C74-8468-CCA8F1D7E7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10C6C11-1151-4795-9745-109B077DF0B3}"/>
              </a:ext>
            </a:extLst>
          </p:cNvPr>
          <p:cNvGrpSpPr/>
          <p:nvPr/>
        </p:nvGrpSpPr>
        <p:grpSpPr>
          <a:xfrm>
            <a:off x="4935242" y="4908005"/>
            <a:ext cx="1722378" cy="221381"/>
            <a:chOff x="2791326" y="5563402"/>
            <a:chExt cx="6155726" cy="221381"/>
          </a:xfrm>
        </p:grpSpPr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F5E73391-694A-494B-8E69-73983A8123FE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E2A151B5-9333-4871-B564-ED03E399B63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F9B7E2A0-E451-4CE8-8720-3D228A38B883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32671DC-A0CE-4437-B6A4-AB8FFBC1B7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B9BDDAD7-BC66-4929-AF4B-FDEB2D9F63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10091A9-A224-4C44-BD39-2FD85ED673D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8CD35CEC-1677-4527-89DC-578B4C7DBA50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263B002-C549-4249-8003-2DA6B3A7B8D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D29F84EC-F859-40D6-BEAA-B89FA9BAFCF3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0FAE91E-5BD5-411B-BAA8-BCA61ADF0E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A6BEFCAF-4843-498F-9911-1E4880312B50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A8B35B1D-CD32-45F2-B0AA-0B45D25E7E0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42E39061-0117-4908-A0D9-2D70B19E9627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8FCC9639-DC60-48AE-822F-7D70A91760F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67371BD5-776F-49AD-8520-E35BBB9150CC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D9FDAF70-50D6-4E25-8721-EF52C1B39D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9533D6FE-A67E-4130-90BD-C37FD7599789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060048A5-F5F5-4E3D-933F-5BD2B8B479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5F6F292B-7D4A-4E13-995C-3B77DAE12429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96AA6D0-9AD6-4E8C-916D-ABA4BF01B3B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0D4A9F3C-5622-4234-8D95-BC66FE142ECD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03C1F165-872C-411A-86B1-0AE5BF75C4D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6B0BD8C-2E48-4AB2-AE89-8A9E2F03984B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CFDCBA97-7604-422D-AA57-AB6C8ABCD8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81BB57-B3F3-4235-A9D5-6B9C2E5456A7}"/>
              </a:ext>
            </a:extLst>
          </p:cNvPr>
          <p:cNvGrpSpPr/>
          <p:nvPr/>
        </p:nvGrpSpPr>
        <p:grpSpPr>
          <a:xfrm>
            <a:off x="6652865" y="4908005"/>
            <a:ext cx="1722378" cy="221381"/>
            <a:chOff x="2791326" y="5563402"/>
            <a:chExt cx="6155726" cy="221381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36253D94-F000-4417-9AC7-B112D69F52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8F792D36-55D9-4E43-9624-D9945BFE79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E9F68A66-3AD6-455A-A33E-19927A868F2A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222D7259-11D8-4356-8B5D-DB3249D75F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A0FCA691-81CA-4513-9953-311778D969D6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D217F71A-DEF3-4A4B-A522-A145AA19BE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739ACEF9-9A1B-4F10-B8E4-7EBAE5B6152D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58450B2E-0CAD-43B3-A8E9-4E0F664726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BBCDB520-B4BB-49D3-8F01-E6A43E166D10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1A6AAB38-F678-4788-9771-0B8945A5BF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4D751AF9-863B-408E-8E0B-BEB0656B0374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9D1040F6-4024-4DAD-9E2B-925CB85FE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14E6D1F7-E242-425F-B6A5-011E99429DBD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FA03D2C0-B208-4B22-8E2C-B091AD3A6B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61F8B49D-C6DC-4877-B6BA-64F4435445C3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34D459F6-33D3-4EA7-97CC-B67D5DCD45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2620F7D-AA01-4AE8-AEA3-857116B23D6E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9324F42-8972-4B9E-B161-469F40A950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BE344DB0-8BF9-458E-8F10-CC3B70A83BA4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51FCAF7-D095-477F-AAB1-5AD3F169FA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150615BE-13BD-4C4E-9588-0C0BE4979E7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345233E8-6411-4E8B-82A8-3332FF1000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3800B68-E57C-41D5-A7BF-DFEA9690E339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CF18EC2D-A47A-4E6A-8F70-9255FE3731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03810C8-6F0F-4536-A198-3FD53C5258D7}"/>
              </a:ext>
            </a:extLst>
          </p:cNvPr>
          <p:cNvGrpSpPr/>
          <p:nvPr/>
        </p:nvGrpSpPr>
        <p:grpSpPr>
          <a:xfrm>
            <a:off x="8375243" y="4904188"/>
            <a:ext cx="1722378" cy="221381"/>
            <a:chOff x="2791326" y="5563402"/>
            <a:chExt cx="6155726" cy="221381"/>
          </a:xfrm>
        </p:grpSpPr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8C633EA9-B019-431E-B654-D5FE7EC86896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3F9C85F7-2DC2-4A9B-9D89-DA923778D7B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8C41DD97-434D-48BA-82E3-3156065ED4DE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B727F381-8C35-4224-B0B3-4FFF41BC6C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FCCC0BF6-6237-426B-991E-ACFC411D458B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id="{C2EB3AC8-CCEA-49D8-AE9D-94C9C87414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or: Elbow 241">
              <a:extLst>
                <a:ext uri="{FF2B5EF4-FFF2-40B4-BE49-F238E27FC236}">
                  <a16:creationId xmlns:a16="http://schemas.microsoft.com/office/drawing/2014/main" id="{723A0894-94D2-4F83-A91D-321413173A0F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or: Elbow 242">
              <a:extLst>
                <a:ext uri="{FF2B5EF4-FFF2-40B4-BE49-F238E27FC236}">
                  <a16:creationId xmlns:a16="http://schemas.microsoft.com/office/drawing/2014/main" id="{0173CFDB-146C-428E-AA1A-25BE4E12671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or: Elbow 243">
              <a:extLst>
                <a:ext uri="{FF2B5EF4-FFF2-40B4-BE49-F238E27FC236}">
                  <a16:creationId xmlns:a16="http://schemas.microsoft.com/office/drawing/2014/main" id="{F42416EF-1354-4F66-96A7-D3B5A08918CD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or: Elbow 244">
              <a:extLst>
                <a:ext uri="{FF2B5EF4-FFF2-40B4-BE49-F238E27FC236}">
                  <a16:creationId xmlns:a16="http://schemas.microsoft.com/office/drawing/2014/main" id="{7178209C-F000-417F-93E4-5DC36BA7F1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8076F154-8C74-4601-A9BD-21203A323F2A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2157EAD4-A9B6-4953-BD8F-ABCC3A5CCF1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7D111A6-2741-4329-BC30-517FF443A56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555F3106-630E-4F13-B5B7-597E6E0091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ctor: Elbow 249">
              <a:extLst>
                <a:ext uri="{FF2B5EF4-FFF2-40B4-BE49-F238E27FC236}">
                  <a16:creationId xmlns:a16="http://schemas.microsoft.com/office/drawing/2014/main" id="{464A3756-B932-4020-A575-1462F04CF101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ctor: Elbow 250">
              <a:extLst>
                <a:ext uri="{FF2B5EF4-FFF2-40B4-BE49-F238E27FC236}">
                  <a16:creationId xmlns:a16="http://schemas.microsoft.com/office/drawing/2014/main" id="{07F26AEF-2C1C-4845-B292-8F55F062DB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47CC7DFB-3E23-4C98-BBBD-4EBFA8C478F3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06E9E96D-CFDF-4A63-B63B-CB18894A17F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or: Elbow 253">
              <a:extLst>
                <a:ext uri="{FF2B5EF4-FFF2-40B4-BE49-F238E27FC236}">
                  <a16:creationId xmlns:a16="http://schemas.microsoft.com/office/drawing/2014/main" id="{1ECBD38E-B415-4303-BA41-E1EB3A6AE7C7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or: Elbow 254">
              <a:extLst>
                <a:ext uri="{FF2B5EF4-FFF2-40B4-BE49-F238E27FC236}">
                  <a16:creationId xmlns:a16="http://schemas.microsoft.com/office/drawing/2014/main" id="{9369C883-190F-4B3D-A48A-61BBB1484A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or: Elbow 255">
              <a:extLst>
                <a:ext uri="{FF2B5EF4-FFF2-40B4-BE49-F238E27FC236}">
                  <a16:creationId xmlns:a16="http://schemas.microsoft.com/office/drawing/2014/main" id="{0E15CE54-BE3B-4A1F-B93A-99A3B42C660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ctor: Elbow 256">
              <a:extLst>
                <a:ext uri="{FF2B5EF4-FFF2-40B4-BE49-F238E27FC236}">
                  <a16:creationId xmlns:a16="http://schemas.microsoft.com/office/drawing/2014/main" id="{7B84BDB0-5C74-4416-B091-470E3D01F0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ctor: Elbow 257">
              <a:extLst>
                <a:ext uri="{FF2B5EF4-FFF2-40B4-BE49-F238E27FC236}">
                  <a16:creationId xmlns:a16="http://schemas.microsoft.com/office/drawing/2014/main" id="{EDA88B60-0A5C-45D4-9B42-AB2908E6208D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ctor: Elbow 258">
              <a:extLst>
                <a:ext uri="{FF2B5EF4-FFF2-40B4-BE49-F238E27FC236}">
                  <a16:creationId xmlns:a16="http://schemas.microsoft.com/office/drawing/2014/main" id="{4401D2F5-A004-4BE9-95C1-5CF436D93E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4FCF5C1-A467-4EB7-9377-3ACDB39D88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9149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CD75DCC4-C90C-4E10-A4CB-CE99D7BC7C23}"/>
              </a:ext>
            </a:extLst>
          </p:cNvPr>
          <p:cNvCxnSpPr>
            <a:cxnSpLocks/>
          </p:cNvCxnSpPr>
          <p:nvPr/>
        </p:nvCxnSpPr>
        <p:spPr>
          <a:xfrm>
            <a:off x="180478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1766A033-1024-4FFE-A3D5-42C1F88A33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6754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1F2C951E-1797-42C7-BBB0-11247AC6C61C}"/>
              </a:ext>
            </a:extLst>
          </p:cNvPr>
          <p:cNvCxnSpPr>
            <a:cxnSpLocks/>
          </p:cNvCxnSpPr>
          <p:nvPr/>
        </p:nvCxnSpPr>
        <p:spPr>
          <a:xfrm>
            <a:off x="238083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5A045075-60D0-4F37-BD07-CFC60BD0B1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0997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4C47583F-E208-40DB-BFE1-E2F510500AA9}"/>
              </a:ext>
            </a:extLst>
          </p:cNvPr>
          <p:cNvCxnSpPr>
            <a:cxnSpLocks/>
          </p:cNvCxnSpPr>
          <p:nvPr/>
        </p:nvCxnSpPr>
        <p:spPr>
          <a:xfrm>
            <a:off x="2964287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nector: Elbow 291">
            <a:extLst>
              <a:ext uri="{FF2B5EF4-FFF2-40B4-BE49-F238E27FC236}">
                <a16:creationId xmlns:a16="http://schemas.microsoft.com/office/drawing/2014/main" id="{C105803E-4625-42C6-86F4-E58D6AC3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704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DDA8DCFC-F27B-4931-B07A-0D4079BC3E0B}"/>
              </a:ext>
            </a:extLst>
          </p:cNvPr>
          <p:cNvCxnSpPr>
            <a:cxnSpLocks/>
          </p:cNvCxnSpPr>
          <p:nvPr/>
        </p:nvCxnSpPr>
        <p:spPr>
          <a:xfrm>
            <a:off x="354033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nector: Elbow 293">
            <a:extLst>
              <a:ext uri="{FF2B5EF4-FFF2-40B4-BE49-F238E27FC236}">
                <a16:creationId xmlns:a16="http://schemas.microsoft.com/office/drawing/2014/main" id="{10E27CEE-16AC-49B5-9FCE-817AF501F3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693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4C31D589-F0FF-4883-A207-AB2F36A4EF9F}"/>
              </a:ext>
            </a:extLst>
          </p:cNvPr>
          <p:cNvCxnSpPr>
            <a:cxnSpLocks/>
          </p:cNvCxnSpPr>
          <p:nvPr/>
        </p:nvCxnSpPr>
        <p:spPr>
          <a:xfrm>
            <a:off x="412022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ctor: Elbow 295">
            <a:extLst>
              <a:ext uri="{FF2B5EF4-FFF2-40B4-BE49-F238E27FC236}">
                <a16:creationId xmlns:a16="http://schemas.microsoft.com/office/drawing/2014/main" id="{3FCA0225-1BA0-45DF-8FA6-5D8D6D9866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2978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3D1F6A3C-5F27-40AA-AE13-CDFD575B543D}"/>
              </a:ext>
            </a:extLst>
          </p:cNvPr>
          <p:cNvCxnSpPr>
            <a:cxnSpLocks/>
          </p:cNvCxnSpPr>
          <p:nvPr/>
        </p:nvCxnSpPr>
        <p:spPr>
          <a:xfrm>
            <a:off x="4696268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6217C986-A0A3-4DFF-B6FB-DCDB4780EC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6643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46D057EF-3EEB-480E-8787-954412901A03}"/>
              </a:ext>
            </a:extLst>
          </p:cNvPr>
          <p:cNvCxnSpPr>
            <a:cxnSpLocks/>
          </p:cNvCxnSpPr>
          <p:nvPr/>
        </p:nvCxnSpPr>
        <p:spPr>
          <a:xfrm>
            <a:off x="527972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C284464-F57C-4BCC-B202-3A0A023705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4248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45BD509B-BCD0-4F0C-80D2-90A6840CD788}"/>
              </a:ext>
            </a:extLst>
          </p:cNvPr>
          <p:cNvCxnSpPr>
            <a:cxnSpLocks/>
          </p:cNvCxnSpPr>
          <p:nvPr/>
        </p:nvCxnSpPr>
        <p:spPr>
          <a:xfrm>
            <a:off x="585577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8A0B3826-1378-495F-B475-5D038E854B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439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ABCFCFCE-8D18-4817-8746-350BD8E68046}"/>
              </a:ext>
            </a:extLst>
          </p:cNvPr>
          <p:cNvCxnSpPr>
            <a:cxnSpLocks/>
          </p:cNvCxnSpPr>
          <p:nvPr/>
        </p:nvCxnSpPr>
        <p:spPr>
          <a:xfrm>
            <a:off x="6437685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B8153C8E-23B3-48C7-BF3D-FB4B442E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00442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84519AB-D188-4380-945C-A3A79A2052F2}"/>
              </a:ext>
            </a:extLst>
          </p:cNvPr>
          <p:cNvCxnSpPr>
            <a:cxnSpLocks/>
          </p:cNvCxnSpPr>
          <p:nvPr/>
        </p:nvCxnSpPr>
        <p:spPr>
          <a:xfrm>
            <a:off x="7013732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075F58C6-BEC4-4AA7-8C25-1008B15BDF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83898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FD4E30CA-39C9-4348-A2A9-E76BE25043C2}"/>
              </a:ext>
            </a:extLst>
          </p:cNvPr>
          <p:cNvCxnSpPr>
            <a:cxnSpLocks/>
          </p:cNvCxnSpPr>
          <p:nvPr/>
        </p:nvCxnSpPr>
        <p:spPr>
          <a:xfrm>
            <a:off x="7597188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4A4951F2-1943-445F-B106-0978ECACC8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5994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4D58BCB0-6680-4245-B434-25C73610DAD9}"/>
              </a:ext>
            </a:extLst>
          </p:cNvPr>
          <p:cNvCxnSpPr>
            <a:cxnSpLocks/>
          </p:cNvCxnSpPr>
          <p:nvPr/>
        </p:nvCxnSpPr>
        <p:spPr>
          <a:xfrm>
            <a:off x="8173235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9E94F1DF-F5BF-4C2C-B7B8-0EBC48403E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9832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58151C37-D9DC-4C39-AB67-49468786804B}"/>
              </a:ext>
            </a:extLst>
          </p:cNvPr>
          <p:cNvCxnSpPr>
            <a:cxnSpLocks/>
          </p:cNvCxnSpPr>
          <p:nvPr/>
        </p:nvCxnSpPr>
        <p:spPr>
          <a:xfrm>
            <a:off x="8753122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E41B4880-ACE2-4612-956E-25BAF1A4E8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15879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9D3EFD10-C485-4E3E-B2FF-78C13E95BDE7}"/>
              </a:ext>
            </a:extLst>
          </p:cNvPr>
          <p:cNvCxnSpPr>
            <a:cxnSpLocks/>
          </p:cNvCxnSpPr>
          <p:nvPr/>
        </p:nvCxnSpPr>
        <p:spPr>
          <a:xfrm>
            <a:off x="9329169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CADE381F-C6E2-4991-96F1-92F9F52A94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9933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799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E70A-8090-45B1-8505-20C55091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/>
              <a:t>Prescaler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CB2F-476B-4567-B7A2-BEDAED35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1840119"/>
            <a:ext cx="8005963" cy="364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29B8-373F-462D-A321-348FB7A605D8}"/>
              </a:ext>
            </a:extLst>
          </p:cNvPr>
          <p:cNvSpPr txBox="1"/>
          <p:nvPr/>
        </p:nvSpPr>
        <p:spPr>
          <a:xfrm>
            <a:off x="8974786" y="2540000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0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0DB53-6DB6-460B-AFB0-9DC9ACC7B4C0}"/>
              </a:ext>
            </a:extLst>
          </p:cNvPr>
          <p:cNvSpPr txBox="1"/>
          <p:nvPr/>
        </p:nvSpPr>
        <p:spPr>
          <a:xfrm>
            <a:off x="8974786" y="2909332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16 MHz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D5CE-91A5-4BC6-B5FE-7207BD12A05D}"/>
              </a:ext>
            </a:extLst>
          </p:cNvPr>
          <p:cNvSpPr txBox="1"/>
          <p:nvPr/>
        </p:nvSpPr>
        <p:spPr>
          <a:xfrm>
            <a:off x="8974786" y="3258024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  2 MHz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F4D6D-7383-4FF3-8162-2DD1FD20B992}"/>
              </a:ext>
            </a:extLst>
          </p:cNvPr>
          <p:cNvSpPr txBox="1"/>
          <p:nvPr/>
        </p:nvSpPr>
        <p:spPr>
          <a:xfrm>
            <a:off x="8974786" y="3609213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250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6DD01-4D13-4F95-B6D0-58E13DAF4617}"/>
              </a:ext>
            </a:extLst>
          </p:cNvPr>
          <p:cNvSpPr txBox="1"/>
          <p:nvPr/>
        </p:nvSpPr>
        <p:spPr>
          <a:xfrm>
            <a:off x="8974786" y="3976048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62.5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E280F-FC01-49AE-AC70-8B6C92176197}"/>
              </a:ext>
            </a:extLst>
          </p:cNvPr>
          <p:cNvSpPr txBox="1"/>
          <p:nvPr/>
        </p:nvSpPr>
        <p:spPr>
          <a:xfrm>
            <a:off x="8974786" y="4316701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15.625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0192C-B4F9-44AB-860F-851A08AAF391}"/>
              </a:ext>
            </a:extLst>
          </p:cNvPr>
          <p:cNvSpPr txBox="1"/>
          <p:nvPr/>
        </p:nvSpPr>
        <p:spPr>
          <a:xfrm>
            <a:off x="8974786" y="4690628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CBE82-9E37-4677-94BC-BB3FF2B5B4A9}"/>
              </a:ext>
            </a:extLst>
          </p:cNvPr>
          <p:cNvSpPr txBox="1"/>
          <p:nvPr/>
        </p:nvSpPr>
        <p:spPr>
          <a:xfrm>
            <a:off x="8974786" y="5024456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DC0A-A20F-424F-9B24-ADBC76CC9431}"/>
              </a:ext>
            </a:extLst>
          </p:cNvPr>
          <p:cNvSpPr txBox="1"/>
          <p:nvPr/>
        </p:nvSpPr>
        <p:spPr>
          <a:xfrm>
            <a:off x="8307129" y="950091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clk</a:t>
            </a:r>
            <a:r>
              <a:rPr lang="en-GB" sz="4400" dirty="0"/>
              <a:t> </a:t>
            </a:r>
            <a:r>
              <a:rPr lang="en-GB" sz="4400" baseline="-25000" dirty="0"/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93488-A9CC-4666-BD5A-D8085982A677}"/>
              </a:ext>
            </a:extLst>
          </p:cNvPr>
          <p:cNvSpPr txBox="1"/>
          <p:nvPr/>
        </p:nvSpPr>
        <p:spPr>
          <a:xfrm>
            <a:off x="9678017" y="102855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= 16 MHz</a:t>
            </a:r>
            <a:endParaRPr lang="en-GB" sz="3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0827F-02EB-4DA0-92B1-CEEC7A7B2412}"/>
              </a:ext>
            </a:extLst>
          </p:cNvPr>
          <p:cNvSpPr txBox="1"/>
          <p:nvPr/>
        </p:nvSpPr>
        <p:spPr>
          <a:xfrm>
            <a:off x="8974786" y="2191308"/>
            <a:ext cx="209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/>
              <a:t>Timer Frequency: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18BD1-6C80-457A-B47C-DCA4B3F26693}"/>
              </a:ext>
            </a:extLst>
          </p:cNvPr>
          <p:cNvSpPr txBox="1"/>
          <p:nvPr/>
        </p:nvSpPr>
        <p:spPr>
          <a:xfrm>
            <a:off x="6328963" y="5804314"/>
            <a:ext cx="5024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dirty="0"/>
              <a:t> = f </a:t>
            </a:r>
            <a:r>
              <a:rPr lang="en-GB" sz="4400" baseline="-25000" dirty="0"/>
              <a:t>i/o</a:t>
            </a:r>
            <a:r>
              <a:rPr lang="en-GB" sz="4400" dirty="0"/>
              <a:t> / </a:t>
            </a:r>
            <a:r>
              <a:rPr lang="en-GB" sz="4400" dirty="0" err="1"/>
              <a:t>prescaler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77219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15CCB-64E7-4048-9155-9F1CD2961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" y="1859202"/>
            <a:ext cx="11593578" cy="2117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8D907-ED8D-430D-B536-E008B37ABED5}"/>
              </a:ext>
            </a:extLst>
          </p:cNvPr>
          <p:cNvSpPr txBox="1"/>
          <p:nvPr/>
        </p:nvSpPr>
        <p:spPr>
          <a:xfrm>
            <a:off x="2960914" y="5254172"/>
            <a:ext cx="587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TCCR3B 	=    0B00000</a:t>
            </a:r>
            <a:r>
              <a:rPr lang="en-GB" sz="3600" dirty="0">
                <a:solidFill>
                  <a:srgbClr val="FF0000"/>
                </a:solidFill>
              </a:rPr>
              <a:t>101</a:t>
            </a:r>
            <a:r>
              <a:rPr lang="en-GB" sz="36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96F3B4-4063-4A2D-A0FF-DED66E11B055}"/>
              </a:ext>
            </a:extLst>
          </p:cNvPr>
          <p:cNvCxnSpPr/>
          <p:nvPr/>
        </p:nvCxnSpPr>
        <p:spPr>
          <a:xfrm flipV="1">
            <a:off x="7300686" y="3831771"/>
            <a:ext cx="711200" cy="1422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784C36-E4B1-4E17-943B-3A12241C4DDB}"/>
              </a:ext>
            </a:extLst>
          </p:cNvPr>
          <p:cNvCxnSpPr>
            <a:cxnSpLocks/>
          </p:cNvCxnSpPr>
          <p:nvPr/>
        </p:nvCxnSpPr>
        <p:spPr>
          <a:xfrm flipV="1">
            <a:off x="7532914" y="3831771"/>
            <a:ext cx="1364343" cy="1422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345CCC-ADB7-48A0-8828-7787C7266108}"/>
              </a:ext>
            </a:extLst>
          </p:cNvPr>
          <p:cNvCxnSpPr>
            <a:cxnSpLocks/>
          </p:cNvCxnSpPr>
          <p:nvPr/>
        </p:nvCxnSpPr>
        <p:spPr>
          <a:xfrm flipV="1">
            <a:off x="7888514" y="3831771"/>
            <a:ext cx="2150909" cy="14224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84B91E-605C-44EE-B872-D475B6BF8BE8}"/>
              </a:ext>
            </a:extLst>
          </p:cNvPr>
          <p:cNvCxnSpPr>
            <a:cxnSpLocks/>
          </p:cNvCxnSpPr>
          <p:nvPr/>
        </p:nvCxnSpPr>
        <p:spPr>
          <a:xfrm flipV="1">
            <a:off x="7046686" y="3831770"/>
            <a:ext cx="192314" cy="142240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DEE716-78ED-4E51-AE32-EE1278F4D095}"/>
              </a:ext>
            </a:extLst>
          </p:cNvPr>
          <p:cNvCxnSpPr>
            <a:cxnSpLocks/>
          </p:cNvCxnSpPr>
          <p:nvPr/>
        </p:nvCxnSpPr>
        <p:spPr>
          <a:xfrm flipH="1" flipV="1">
            <a:off x="6332691" y="3831770"/>
            <a:ext cx="459995" cy="142240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6729E1-249A-4348-9ABA-9115B6D7A0C5}"/>
              </a:ext>
            </a:extLst>
          </p:cNvPr>
          <p:cNvCxnSpPr>
            <a:cxnSpLocks/>
          </p:cNvCxnSpPr>
          <p:nvPr/>
        </p:nvCxnSpPr>
        <p:spPr>
          <a:xfrm flipH="1" flipV="1">
            <a:off x="5447320" y="3831770"/>
            <a:ext cx="1113138" cy="142240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E941A3-52B6-4F84-8C28-61CBE31CACE5}"/>
              </a:ext>
            </a:extLst>
          </p:cNvPr>
          <p:cNvCxnSpPr>
            <a:cxnSpLocks/>
          </p:cNvCxnSpPr>
          <p:nvPr/>
        </p:nvCxnSpPr>
        <p:spPr>
          <a:xfrm flipH="1" flipV="1">
            <a:off x="4479325" y="3831770"/>
            <a:ext cx="1868862" cy="142240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B9596-3B9F-4AD9-8A54-8CF1CEF0BB46}"/>
              </a:ext>
            </a:extLst>
          </p:cNvPr>
          <p:cNvCxnSpPr>
            <a:cxnSpLocks/>
          </p:cNvCxnSpPr>
          <p:nvPr/>
        </p:nvCxnSpPr>
        <p:spPr>
          <a:xfrm flipH="1" flipV="1">
            <a:off x="3337159" y="3657600"/>
            <a:ext cx="2701618" cy="159657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91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E2681-BEB1-4AB8-A02D-29B0C757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347787"/>
            <a:ext cx="10582275" cy="41624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ECDB3E0-4E98-4FD7-8EE3-653A3E468CA1}"/>
              </a:ext>
            </a:extLst>
          </p:cNvPr>
          <p:cNvSpPr/>
          <p:nvPr/>
        </p:nvSpPr>
        <p:spPr>
          <a:xfrm>
            <a:off x="972457" y="4122057"/>
            <a:ext cx="2423886" cy="10885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0BCD3-2A19-4691-B69F-53CF00884E62}"/>
              </a:ext>
            </a:extLst>
          </p:cNvPr>
          <p:cNvSpPr txBox="1"/>
          <p:nvPr/>
        </p:nvSpPr>
        <p:spPr>
          <a:xfrm>
            <a:off x="3396343" y="5631543"/>
            <a:ext cx="3126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TCCR3B = 1024;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0C1198-889C-4FDB-AE0B-551C3150574F}"/>
              </a:ext>
            </a:extLst>
          </p:cNvPr>
          <p:cNvCxnSpPr>
            <a:cxnSpLocks/>
          </p:cNvCxnSpPr>
          <p:nvPr/>
        </p:nvCxnSpPr>
        <p:spPr>
          <a:xfrm>
            <a:off x="2888343" y="5142707"/>
            <a:ext cx="508000" cy="5033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632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DF54-FEE7-42B3-990E-69207474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a specific frequency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843FB-88A6-4531-956F-28C98C399AE7}"/>
              </a:ext>
            </a:extLst>
          </p:cNvPr>
          <p:cNvSpPr txBox="1"/>
          <p:nvPr/>
        </p:nvSpPr>
        <p:spPr>
          <a:xfrm>
            <a:off x="838200" y="2409371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0 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691C-4624-4846-95BE-268DC4EAF151}"/>
              </a:ext>
            </a:extLst>
          </p:cNvPr>
          <p:cNvSpPr txBox="1"/>
          <p:nvPr/>
        </p:nvSpPr>
        <p:spPr>
          <a:xfrm>
            <a:off x="838200" y="2778703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16 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8AA8A-F602-426D-9865-F63BAA5D371C}"/>
              </a:ext>
            </a:extLst>
          </p:cNvPr>
          <p:cNvSpPr txBox="1"/>
          <p:nvPr/>
        </p:nvSpPr>
        <p:spPr>
          <a:xfrm>
            <a:off x="838200" y="3127395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  2 MHz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9981-543F-44BC-A32A-5E9A74BC66DE}"/>
              </a:ext>
            </a:extLst>
          </p:cNvPr>
          <p:cNvSpPr txBox="1"/>
          <p:nvPr/>
        </p:nvSpPr>
        <p:spPr>
          <a:xfrm>
            <a:off x="838200" y="3478584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250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34DE8-B7A4-413D-A913-1A230AC980AA}"/>
              </a:ext>
            </a:extLst>
          </p:cNvPr>
          <p:cNvSpPr txBox="1"/>
          <p:nvPr/>
        </p:nvSpPr>
        <p:spPr>
          <a:xfrm>
            <a:off x="838200" y="3845419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62.5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E52D9-0108-4DB2-A28B-856959867D20}"/>
              </a:ext>
            </a:extLst>
          </p:cNvPr>
          <p:cNvSpPr txBox="1"/>
          <p:nvPr/>
        </p:nvSpPr>
        <p:spPr>
          <a:xfrm>
            <a:off x="838200" y="4186072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15.625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811B-E4C6-4D07-ACDB-6A56714515C9}"/>
              </a:ext>
            </a:extLst>
          </p:cNvPr>
          <p:cNvSpPr txBox="1"/>
          <p:nvPr/>
        </p:nvSpPr>
        <p:spPr>
          <a:xfrm>
            <a:off x="838200" y="2060679"/>
            <a:ext cx="209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/>
              <a:t>Timer Frequency: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2375D6-F347-47D2-89C8-42994118CEF0}"/>
              </a:ext>
            </a:extLst>
          </p:cNvPr>
          <p:cNvSpPr/>
          <p:nvPr/>
        </p:nvSpPr>
        <p:spPr>
          <a:xfrm>
            <a:off x="3675797" y="2948855"/>
            <a:ext cx="2097369" cy="1190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DE3A5-D34E-4B5C-B4EC-B2D16DD2A11E}"/>
              </a:ext>
            </a:extLst>
          </p:cNvPr>
          <p:cNvSpPr txBox="1"/>
          <p:nvPr/>
        </p:nvSpPr>
        <p:spPr>
          <a:xfrm>
            <a:off x="6676572" y="2835179"/>
            <a:ext cx="2627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8072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DF54-FEE7-42B3-990E-69207474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a specific frequency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691C-4624-4846-95BE-268DC4EAF151}"/>
              </a:ext>
            </a:extLst>
          </p:cNvPr>
          <p:cNvSpPr txBox="1"/>
          <p:nvPr/>
        </p:nvSpPr>
        <p:spPr>
          <a:xfrm>
            <a:off x="838200" y="2778703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16 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8AA8A-F602-426D-9865-F63BAA5D371C}"/>
              </a:ext>
            </a:extLst>
          </p:cNvPr>
          <p:cNvSpPr txBox="1"/>
          <p:nvPr/>
        </p:nvSpPr>
        <p:spPr>
          <a:xfrm>
            <a:off x="838200" y="3127395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  2 MHz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9981-543F-44BC-A32A-5E9A74BC66DE}"/>
              </a:ext>
            </a:extLst>
          </p:cNvPr>
          <p:cNvSpPr txBox="1"/>
          <p:nvPr/>
        </p:nvSpPr>
        <p:spPr>
          <a:xfrm>
            <a:off x="838200" y="3478584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250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34DE8-B7A4-413D-A913-1A230AC980AA}"/>
              </a:ext>
            </a:extLst>
          </p:cNvPr>
          <p:cNvSpPr txBox="1"/>
          <p:nvPr/>
        </p:nvSpPr>
        <p:spPr>
          <a:xfrm>
            <a:off x="838200" y="3845419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62.5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E52D9-0108-4DB2-A28B-856959867D20}"/>
              </a:ext>
            </a:extLst>
          </p:cNvPr>
          <p:cNvSpPr txBox="1"/>
          <p:nvPr/>
        </p:nvSpPr>
        <p:spPr>
          <a:xfrm>
            <a:off x="838200" y="4186072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15.625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811B-E4C6-4D07-ACDB-6A56714515C9}"/>
              </a:ext>
            </a:extLst>
          </p:cNvPr>
          <p:cNvSpPr txBox="1"/>
          <p:nvPr/>
        </p:nvSpPr>
        <p:spPr>
          <a:xfrm>
            <a:off x="288453" y="2002737"/>
            <a:ext cx="3175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 err="1"/>
              <a:t>Prescaled</a:t>
            </a:r>
            <a:r>
              <a:rPr lang="en-GB" sz="2000" b="1" dirty="0"/>
              <a:t> Timer Frequency: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DE3A5-D34E-4B5C-B4EC-B2D16DD2A11E}"/>
              </a:ext>
            </a:extLst>
          </p:cNvPr>
          <p:cNvSpPr txBox="1"/>
          <p:nvPr/>
        </p:nvSpPr>
        <p:spPr>
          <a:xfrm>
            <a:off x="6676572" y="2835179"/>
            <a:ext cx="2627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?</a:t>
            </a:r>
          </a:p>
        </p:txBody>
      </p:sp>
      <p:pic>
        <p:nvPicPr>
          <p:cNvPr id="16386" name="Picture 2" descr="Image result for water clock">
            <a:extLst>
              <a:ext uri="{FF2B5EF4-FFF2-40B4-BE49-F238E27FC236}">
                <a16:creationId xmlns:a16="http://schemas.microsoft.com/office/drawing/2014/main" id="{ECA5D821-E4CD-451C-A22A-52A935DC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6835"/>
            <a:ext cx="4152901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9D21B-43D7-4226-8E2D-A2D6DE1D87F3}"/>
              </a:ext>
            </a:extLst>
          </p:cNvPr>
          <p:cNvSpPr txBox="1"/>
          <p:nvPr/>
        </p:nvSpPr>
        <p:spPr>
          <a:xfrm>
            <a:off x="5161263" y="5636481"/>
            <a:ext cx="5657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( count up to a value we specify 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C36A82C-62EB-43E5-B522-9D629B143034}"/>
              </a:ext>
            </a:extLst>
          </p:cNvPr>
          <p:cNvSpPr/>
          <p:nvPr/>
        </p:nvSpPr>
        <p:spPr>
          <a:xfrm>
            <a:off x="10406743" y="3845419"/>
            <a:ext cx="595086" cy="4129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2375D6-F347-47D2-89C8-42994118CEF0}"/>
              </a:ext>
            </a:extLst>
          </p:cNvPr>
          <p:cNvSpPr/>
          <p:nvPr/>
        </p:nvSpPr>
        <p:spPr>
          <a:xfrm>
            <a:off x="3633960" y="2306556"/>
            <a:ext cx="3289354" cy="1190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A6257AE-DE40-4273-A07F-A32F3D3F0475}"/>
              </a:ext>
            </a:extLst>
          </p:cNvPr>
          <p:cNvSpPr/>
          <p:nvPr/>
        </p:nvSpPr>
        <p:spPr>
          <a:xfrm flipV="1">
            <a:off x="7168262" y="4673600"/>
            <a:ext cx="1117202" cy="986275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D6E61-5988-46EE-ABB9-33168B53E75B}"/>
              </a:ext>
            </a:extLst>
          </p:cNvPr>
          <p:cNvSpPr txBox="1"/>
          <p:nvPr/>
        </p:nvSpPr>
        <p:spPr>
          <a:xfrm>
            <a:off x="11003383" y="3759489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ISR</a:t>
            </a:r>
          </a:p>
        </p:txBody>
      </p:sp>
    </p:spTree>
    <p:extLst>
      <p:ext uri="{BB962C8B-B14F-4D97-AF65-F5344CB8AC3E}">
        <p14:creationId xmlns:p14="http://schemas.microsoft.com/office/powerpoint/2010/main" val="3261290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DF54-FEE7-42B3-990E-69207474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a specific frequency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5691C-4624-4846-95BE-268DC4EAF151}"/>
              </a:ext>
            </a:extLst>
          </p:cNvPr>
          <p:cNvSpPr txBox="1"/>
          <p:nvPr/>
        </p:nvSpPr>
        <p:spPr>
          <a:xfrm>
            <a:off x="838200" y="2778703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16 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8AA8A-F602-426D-9865-F63BAA5D371C}"/>
              </a:ext>
            </a:extLst>
          </p:cNvPr>
          <p:cNvSpPr txBox="1"/>
          <p:nvPr/>
        </p:nvSpPr>
        <p:spPr>
          <a:xfrm>
            <a:off x="838200" y="3127395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  2 MHz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9981-543F-44BC-A32A-5E9A74BC66DE}"/>
              </a:ext>
            </a:extLst>
          </p:cNvPr>
          <p:cNvSpPr txBox="1"/>
          <p:nvPr/>
        </p:nvSpPr>
        <p:spPr>
          <a:xfrm>
            <a:off x="838200" y="3478584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250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34DE8-B7A4-413D-A913-1A230AC980AA}"/>
              </a:ext>
            </a:extLst>
          </p:cNvPr>
          <p:cNvSpPr txBox="1"/>
          <p:nvPr/>
        </p:nvSpPr>
        <p:spPr>
          <a:xfrm>
            <a:off x="838200" y="3845419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62.5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E52D9-0108-4DB2-A28B-856959867D20}"/>
              </a:ext>
            </a:extLst>
          </p:cNvPr>
          <p:cNvSpPr txBox="1"/>
          <p:nvPr/>
        </p:nvSpPr>
        <p:spPr>
          <a:xfrm>
            <a:off x="838200" y="4186072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15.625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811B-E4C6-4D07-ACDB-6A56714515C9}"/>
              </a:ext>
            </a:extLst>
          </p:cNvPr>
          <p:cNvSpPr txBox="1"/>
          <p:nvPr/>
        </p:nvSpPr>
        <p:spPr>
          <a:xfrm>
            <a:off x="288453" y="2002737"/>
            <a:ext cx="3175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 err="1"/>
              <a:t>Prescaled</a:t>
            </a:r>
            <a:r>
              <a:rPr lang="en-GB" sz="2000" b="1" dirty="0"/>
              <a:t> Timer Frequency: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2375D6-F347-47D2-89C8-42994118CEF0}"/>
              </a:ext>
            </a:extLst>
          </p:cNvPr>
          <p:cNvSpPr/>
          <p:nvPr/>
        </p:nvSpPr>
        <p:spPr>
          <a:xfrm>
            <a:off x="3633960" y="3068164"/>
            <a:ext cx="1097697" cy="1190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2" descr="Image result for water clock">
            <a:extLst>
              <a:ext uri="{FF2B5EF4-FFF2-40B4-BE49-F238E27FC236}">
                <a16:creationId xmlns:a16="http://schemas.microsoft.com/office/drawing/2014/main" id="{BA408C65-F15C-4B59-8988-AF659BD0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/>
          <a:stretch/>
        </p:blipFill>
        <p:spPr bwMode="auto">
          <a:xfrm>
            <a:off x="4847772" y="2111386"/>
            <a:ext cx="2612574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F0DEBEB5-45C0-43D2-A9EC-9FCF1B0D2AB8}"/>
              </a:ext>
            </a:extLst>
          </p:cNvPr>
          <p:cNvSpPr/>
          <p:nvPr/>
        </p:nvSpPr>
        <p:spPr>
          <a:xfrm>
            <a:off x="7636333" y="3978012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936A6-BFFB-415E-BDC8-74504B8FDCFC}"/>
              </a:ext>
            </a:extLst>
          </p:cNvPr>
          <p:cNvSpPr txBox="1"/>
          <p:nvPr/>
        </p:nvSpPr>
        <p:spPr>
          <a:xfrm>
            <a:off x="8389256" y="3429000"/>
            <a:ext cx="32397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Another Register:</a:t>
            </a:r>
          </a:p>
          <a:p>
            <a:r>
              <a:rPr lang="en-GB" sz="4400" b="1" dirty="0"/>
              <a:t>OCR3A</a:t>
            </a:r>
          </a:p>
          <a:p>
            <a:r>
              <a:rPr lang="en-GB" sz="3200" dirty="0"/>
              <a:t>16 Bits</a:t>
            </a:r>
          </a:p>
          <a:p>
            <a:r>
              <a:rPr lang="en-GB" sz="3200" dirty="0"/>
              <a:t>Max value: 65,536</a:t>
            </a:r>
          </a:p>
        </p:txBody>
      </p:sp>
    </p:spTree>
    <p:extLst>
      <p:ext uri="{BB962C8B-B14F-4D97-AF65-F5344CB8AC3E}">
        <p14:creationId xmlns:p14="http://schemas.microsoft.com/office/powerpoint/2010/main" val="786285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00BE8-A6A4-4474-91D9-B68CF005AE06}"/>
              </a:ext>
            </a:extLst>
          </p:cNvPr>
          <p:cNvSpPr txBox="1"/>
          <p:nvPr/>
        </p:nvSpPr>
        <p:spPr>
          <a:xfrm>
            <a:off x="1829535" y="900631"/>
            <a:ext cx="5024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dirty="0"/>
              <a:t> = f </a:t>
            </a:r>
            <a:r>
              <a:rPr lang="en-GB" sz="4400" baseline="-25000" dirty="0"/>
              <a:t>i/o</a:t>
            </a:r>
            <a:r>
              <a:rPr lang="en-GB" sz="4400" dirty="0"/>
              <a:t> / </a:t>
            </a:r>
            <a:r>
              <a:rPr lang="en-GB" sz="4400" dirty="0" err="1"/>
              <a:t>prescaler</a:t>
            </a:r>
            <a:endParaRPr lang="en-GB" sz="4400" dirty="0"/>
          </a:p>
        </p:txBody>
      </p:sp>
      <p:pic>
        <p:nvPicPr>
          <p:cNvPr id="10" name="Picture 2" descr="Image result for water clock">
            <a:extLst>
              <a:ext uri="{FF2B5EF4-FFF2-40B4-BE49-F238E27FC236}">
                <a16:creationId xmlns:a16="http://schemas.microsoft.com/office/drawing/2014/main" id="{99A2E962-4FB1-4F92-A6E3-4B98A0EE8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 b="38906"/>
          <a:stretch/>
        </p:blipFill>
        <p:spPr bwMode="auto">
          <a:xfrm>
            <a:off x="8040915" y="680771"/>
            <a:ext cx="2612574" cy="185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44DA71B6-5936-4887-9B21-D5F1E30C2B8F}"/>
              </a:ext>
            </a:extLst>
          </p:cNvPr>
          <p:cNvSpPr/>
          <p:nvPr/>
        </p:nvSpPr>
        <p:spPr>
          <a:xfrm flipH="1">
            <a:off x="7346047" y="872820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674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00BE8-A6A4-4474-91D9-B68CF005AE06}"/>
              </a:ext>
            </a:extLst>
          </p:cNvPr>
          <p:cNvSpPr txBox="1"/>
          <p:nvPr/>
        </p:nvSpPr>
        <p:spPr>
          <a:xfrm>
            <a:off x="595820" y="680771"/>
            <a:ext cx="5024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dirty="0"/>
              <a:t> = f </a:t>
            </a:r>
            <a:r>
              <a:rPr lang="en-GB" sz="4400" baseline="-25000" dirty="0"/>
              <a:t>i/o</a:t>
            </a:r>
            <a:r>
              <a:rPr lang="en-GB" sz="4400" dirty="0"/>
              <a:t> / </a:t>
            </a:r>
            <a:r>
              <a:rPr lang="en-GB" sz="4400" dirty="0" err="1"/>
              <a:t>prescaler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92732-2B5B-4225-B355-F1307A4EE4CF}"/>
              </a:ext>
            </a:extLst>
          </p:cNvPr>
          <p:cNvSpPr txBox="1"/>
          <p:nvPr/>
        </p:nvSpPr>
        <p:spPr>
          <a:xfrm>
            <a:off x="595820" y="2783022"/>
            <a:ext cx="5036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</a:t>
            </a:r>
            <a:r>
              <a:rPr lang="en-GB" sz="4400" baseline="-25000" dirty="0"/>
              <a:t>desired</a:t>
            </a:r>
            <a:r>
              <a:rPr lang="en-GB" sz="4400" dirty="0"/>
              <a:t> = </a:t>
            </a:r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baseline="-25000" dirty="0"/>
              <a:t> </a:t>
            </a:r>
            <a:r>
              <a:rPr lang="en-GB" sz="4400" dirty="0"/>
              <a:t>/ OCR3A</a:t>
            </a:r>
          </a:p>
        </p:txBody>
      </p:sp>
      <p:pic>
        <p:nvPicPr>
          <p:cNvPr id="7" name="Picture 2" descr="Image result for water clock">
            <a:extLst>
              <a:ext uri="{FF2B5EF4-FFF2-40B4-BE49-F238E27FC236}">
                <a16:creationId xmlns:a16="http://schemas.microsoft.com/office/drawing/2014/main" id="{64C40C7F-C3AF-454C-88FA-2B8CD6FB7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 b="39705"/>
          <a:stretch/>
        </p:blipFill>
        <p:spPr bwMode="auto">
          <a:xfrm>
            <a:off x="7711627" y="313191"/>
            <a:ext cx="2612574" cy="18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water clock">
            <a:extLst>
              <a:ext uri="{FF2B5EF4-FFF2-40B4-BE49-F238E27FC236}">
                <a16:creationId xmlns:a16="http://schemas.microsoft.com/office/drawing/2014/main" id="{98B2B247-D1F9-4298-9CE7-4182F437D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6" r="37090"/>
          <a:stretch/>
        </p:blipFill>
        <p:spPr bwMode="auto">
          <a:xfrm>
            <a:off x="7711627" y="2529058"/>
            <a:ext cx="2612574" cy="13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BFDE15A-CBBD-4330-AF5F-347AB2AA0D88}"/>
              </a:ext>
            </a:extLst>
          </p:cNvPr>
          <p:cNvSpPr/>
          <p:nvPr/>
        </p:nvSpPr>
        <p:spPr>
          <a:xfrm flipH="1">
            <a:off x="7026732" y="708583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FA72AA6-53DB-4E4A-8A9A-E133DB08D179}"/>
              </a:ext>
            </a:extLst>
          </p:cNvPr>
          <p:cNvSpPr/>
          <p:nvPr/>
        </p:nvSpPr>
        <p:spPr>
          <a:xfrm flipH="1">
            <a:off x="7026732" y="2621681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009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00BE8-A6A4-4474-91D9-B68CF005AE06}"/>
              </a:ext>
            </a:extLst>
          </p:cNvPr>
          <p:cNvSpPr txBox="1"/>
          <p:nvPr/>
        </p:nvSpPr>
        <p:spPr>
          <a:xfrm>
            <a:off x="595820" y="680771"/>
            <a:ext cx="5024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dirty="0"/>
              <a:t> = f </a:t>
            </a:r>
            <a:r>
              <a:rPr lang="en-GB" sz="4400" baseline="-25000" dirty="0"/>
              <a:t>i/o</a:t>
            </a:r>
            <a:r>
              <a:rPr lang="en-GB" sz="4400" dirty="0"/>
              <a:t> / </a:t>
            </a:r>
            <a:r>
              <a:rPr lang="en-GB" sz="4400" dirty="0" err="1"/>
              <a:t>prescaler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92732-2B5B-4225-B355-F1307A4EE4CF}"/>
              </a:ext>
            </a:extLst>
          </p:cNvPr>
          <p:cNvSpPr txBox="1"/>
          <p:nvPr/>
        </p:nvSpPr>
        <p:spPr>
          <a:xfrm>
            <a:off x="595820" y="2783022"/>
            <a:ext cx="5036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GB" sz="4400" baseline="-25000" dirty="0">
                <a:solidFill>
                  <a:schemeClr val="bg1">
                    <a:lumMod val="75000"/>
                  </a:schemeClr>
                </a:solidFill>
              </a:rPr>
              <a:t>desired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GB" sz="4400" dirty="0" err="1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GB" sz="4400" baseline="-25000" dirty="0" err="1">
                <a:solidFill>
                  <a:schemeClr val="bg1">
                    <a:lumMod val="75000"/>
                  </a:schemeClr>
                </a:solidFill>
              </a:rPr>
              <a:t>timer</a:t>
            </a:r>
            <a:r>
              <a:rPr lang="en-GB" sz="4400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/ OCR3A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8DB96-9D63-4AA4-8D5B-B0DDF5B884C4}"/>
              </a:ext>
            </a:extLst>
          </p:cNvPr>
          <p:cNvSpPr txBox="1"/>
          <p:nvPr/>
        </p:nvSpPr>
        <p:spPr>
          <a:xfrm>
            <a:off x="584022" y="4677136"/>
            <a:ext cx="5036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OCR3A = </a:t>
            </a:r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baseline="-25000" dirty="0"/>
              <a:t> </a:t>
            </a:r>
            <a:r>
              <a:rPr lang="en-GB" sz="4400" dirty="0"/>
              <a:t>/ f</a:t>
            </a:r>
            <a:r>
              <a:rPr lang="en-GB" sz="4400" baseline="-25000" dirty="0"/>
              <a:t>desired</a:t>
            </a:r>
            <a:endParaRPr lang="en-GB" sz="4400" dirty="0"/>
          </a:p>
        </p:txBody>
      </p:sp>
      <p:pic>
        <p:nvPicPr>
          <p:cNvPr id="7" name="Picture 2" descr="Image result for water clock">
            <a:extLst>
              <a:ext uri="{FF2B5EF4-FFF2-40B4-BE49-F238E27FC236}">
                <a16:creationId xmlns:a16="http://schemas.microsoft.com/office/drawing/2014/main" id="{64C40C7F-C3AF-454C-88FA-2B8CD6FB7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 b="39705"/>
          <a:stretch/>
        </p:blipFill>
        <p:spPr bwMode="auto">
          <a:xfrm>
            <a:off x="7711627" y="313191"/>
            <a:ext cx="2612574" cy="18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water clock">
            <a:extLst>
              <a:ext uri="{FF2B5EF4-FFF2-40B4-BE49-F238E27FC236}">
                <a16:creationId xmlns:a16="http://schemas.microsoft.com/office/drawing/2014/main" id="{98B2B247-D1F9-4298-9CE7-4182F437D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6" r="37090"/>
          <a:stretch/>
        </p:blipFill>
        <p:spPr bwMode="auto">
          <a:xfrm>
            <a:off x="7711627" y="4546543"/>
            <a:ext cx="2612574" cy="13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BFDE15A-CBBD-4330-AF5F-347AB2AA0D88}"/>
              </a:ext>
            </a:extLst>
          </p:cNvPr>
          <p:cNvSpPr/>
          <p:nvPr/>
        </p:nvSpPr>
        <p:spPr>
          <a:xfrm flipH="1">
            <a:off x="7026732" y="708583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FA72AA6-53DB-4E4A-8A9A-E133DB08D179}"/>
              </a:ext>
            </a:extLst>
          </p:cNvPr>
          <p:cNvSpPr/>
          <p:nvPr/>
        </p:nvSpPr>
        <p:spPr>
          <a:xfrm flipH="1">
            <a:off x="7026732" y="4639166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3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7914-C1A2-4840-AD35-22347575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Decomposing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DCAA5-0030-4734-B3B5-1D3B9100561E}"/>
              </a:ext>
            </a:extLst>
          </p:cNvPr>
          <p:cNvSpPr txBox="1"/>
          <p:nvPr/>
        </p:nvSpPr>
        <p:spPr>
          <a:xfrm>
            <a:off x="179935" y="5892802"/>
            <a:ext cx="337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“Human Perspective”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53A15-503B-4769-9E0A-EFAC34A134D0}"/>
              </a:ext>
            </a:extLst>
          </p:cNvPr>
          <p:cNvSpPr txBox="1"/>
          <p:nvPr/>
        </p:nvSpPr>
        <p:spPr>
          <a:xfrm>
            <a:off x="8587015" y="5892802"/>
            <a:ext cx="319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“Robot Perspective”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581F2A5-8D55-4B85-AC3E-76273FC76223}"/>
              </a:ext>
            </a:extLst>
          </p:cNvPr>
          <p:cNvSpPr/>
          <p:nvPr/>
        </p:nvSpPr>
        <p:spPr>
          <a:xfrm>
            <a:off x="3540033" y="5857314"/>
            <a:ext cx="4953766" cy="65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A7271-3825-4182-92F1-657675C2B833}"/>
              </a:ext>
            </a:extLst>
          </p:cNvPr>
          <p:cNvSpPr txBox="1"/>
          <p:nvPr/>
        </p:nvSpPr>
        <p:spPr>
          <a:xfrm>
            <a:off x="609525" y="6307405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(semantic / behavioural)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96A44-1504-4395-A2D1-02DFDAFF407F}"/>
              </a:ext>
            </a:extLst>
          </p:cNvPr>
          <p:cNvSpPr txBox="1"/>
          <p:nvPr/>
        </p:nvSpPr>
        <p:spPr>
          <a:xfrm>
            <a:off x="9499496" y="6308209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(numerical)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85D6E-0AF0-4D89-A63D-BEAD5B6382E9}"/>
              </a:ext>
            </a:extLst>
          </p:cNvPr>
          <p:cNvSpPr txBox="1"/>
          <p:nvPr/>
        </p:nvSpPr>
        <p:spPr>
          <a:xfrm>
            <a:off x="535578" y="3429000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 Following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74555-6545-4688-9037-099382AC96A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061124" y="2220686"/>
            <a:ext cx="1478910" cy="139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C11A68-CE45-4E36-98A8-1AB27A6D443C}"/>
              </a:ext>
            </a:extLst>
          </p:cNvPr>
          <p:cNvSpPr txBox="1"/>
          <p:nvPr/>
        </p:nvSpPr>
        <p:spPr>
          <a:xfrm>
            <a:off x="3540034" y="200584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Finding 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33C39-9EFC-4BDF-A774-1CEA96F4E546}"/>
              </a:ext>
            </a:extLst>
          </p:cNvPr>
          <p:cNvSpPr txBox="1"/>
          <p:nvPr/>
        </p:nvSpPr>
        <p:spPr>
          <a:xfrm>
            <a:off x="3540034" y="290517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Joining 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DA152D-4F9C-490A-8CD5-405E669F71FD}"/>
              </a:ext>
            </a:extLst>
          </p:cNvPr>
          <p:cNvSpPr txBox="1"/>
          <p:nvPr/>
        </p:nvSpPr>
        <p:spPr>
          <a:xfrm>
            <a:off x="3540033" y="3774332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Following 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405F07-51F5-43EE-A3DD-0FB30DC90DF0}"/>
              </a:ext>
            </a:extLst>
          </p:cNvPr>
          <p:cNvSpPr txBox="1"/>
          <p:nvPr/>
        </p:nvSpPr>
        <p:spPr>
          <a:xfrm>
            <a:off x="3540033" y="467366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Identifying Line Terminus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F85D10-C187-4427-AA9F-93315BDC24B8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061124" y="3089842"/>
            <a:ext cx="1478910" cy="52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311F0-917B-495E-9DB3-40E60BD80015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2061124" y="3613666"/>
            <a:ext cx="1478909" cy="34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2AC036-AA93-4CBD-85EE-073DD6C64E1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61124" y="3613666"/>
            <a:ext cx="1478909" cy="121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5FDA6C4-2F99-4BD9-B8BE-18EC76BC67DB}"/>
              </a:ext>
            </a:extLst>
          </p:cNvPr>
          <p:cNvSpPr txBox="1"/>
          <p:nvPr/>
        </p:nvSpPr>
        <p:spPr>
          <a:xfrm>
            <a:off x="5747968" y="1506022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Driving Straight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1ADDEE-53C9-443B-8CC4-DF1A9C6A6B60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 flipV="1">
            <a:off x="4851612" y="1690688"/>
            <a:ext cx="896356" cy="49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315F62C-A006-4F6A-BE64-E486A111A834}"/>
              </a:ext>
            </a:extLst>
          </p:cNvPr>
          <p:cNvSpPr txBox="1"/>
          <p:nvPr/>
        </p:nvSpPr>
        <p:spPr>
          <a:xfrm>
            <a:off x="5747968" y="2270845"/>
            <a:ext cx="240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Calibrating Line Sensors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14C4E8-A4E5-46AF-B9DE-971B16891FAC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>
            <a:off x="4851612" y="2190512"/>
            <a:ext cx="896356" cy="2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CA83293-7D9D-4F32-AFED-86DD76BC7F7A}"/>
              </a:ext>
            </a:extLst>
          </p:cNvPr>
          <p:cNvSpPr txBox="1"/>
          <p:nvPr/>
        </p:nvSpPr>
        <p:spPr>
          <a:xfrm>
            <a:off x="6361612" y="43043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Catching Loss of 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B06EF-83CD-4BAC-875F-9E569D89211E}"/>
              </a:ext>
            </a:extLst>
          </p:cNvPr>
          <p:cNvSpPr txBox="1"/>
          <p:nvPr/>
        </p:nvSpPr>
        <p:spPr>
          <a:xfrm>
            <a:off x="6361612" y="5165203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Confidence in Line End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A35CA1-6CCF-4E54-B408-D560BBC2DDC7}"/>
              </a:ext>
            </a:extLst>
          </p:cNvPr>
          <p:cNvCxnSpPr>
            <a:cxnSpLocks/>
            <a:stCxn id="38" idx="3"/>
            <a:endCxn id="51" idx="1"/>
          </p:cNvCxnSpPr>
          <p:nvPr/>
        </p:nvCxnSpPr>
        <p:spPr>
          <a:xfrm>
            <a:off x="6080472" y="4858328"/>
            <a:ext cx="281140" cy="49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D77C83-00F2-4CA6-A75F-2D979C3CDFC6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6080472" y="4488996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6FD27F-64F6-4CA9-9DFB-C837D5C8C5FB}"/>
              </a:ext>
            </a:extLst>
          </p:cNvPr>
          <p:cNvCxnSpPr>
            <a:cxnSpLocks/>
          </p:cNvCxnSpPr>
          <p:nvPr/>
        </p:nvCxnSpPr>
        <p:spPr>
          <a:xfrm flipV="1">
            <a:off x="8620911" y="4986057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8269B3-3F70-406B-B24A-E360EF5C3169}"/>
              </a:ext>
            </a:extLst>
          </p:cNvPr>
          <p:cNvSpPr txBox="1"/>
          <p:nvPr/>
        </p:nvSpPr>
        <p:spPr>
          <a:xfrm>
            <a:off x="8902051" y="479587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Time?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AFB204-3346-4EC2-96DD-24F557AA0B04}"/>
              </a:ext>
            </a:extLst>
          </p:cNvPr>
          <p:cNvSpPr txBox="1"/>
          <p:nvPr/>
        </p:nvSpPr>
        <p:spPr>
          <a:xfrm>
            <a:off x="8902051" y="5339485"/>
            <a:ext cx="26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Line Continuity?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A6D629-7780-4F52-B66B-7D951421BEE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620911" y="5355389"/>
            <a:ext cx="281140" cy="16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897C6AB-E8F1-4153-9F2A-731AD0841996}"/>
              </a:ext>
            </a:extLst>
          </p:cNvPr>
          <p:cNvSpPr txBox="1"/>
          <p:nvPr/>
        </p:nvSpPr>
        <p:spPr>
          <a:xfrm>
            <a:off x="3540032" y="557299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Going Home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CD8DE8B-EF2D-46FB-838D-77E76262848B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2061124" y="3613666"/>
            <a:ext cx="1478908" cy="214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392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1416-A7AB-463A-B037-3E8DDB31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21628-A9BF-495D-83E1-151C824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3" y="1416504"/>
            <a:ext cx="10296525" cy="489585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F20408B-471E-4B66-AE35-D60FDC385356}"/>
              </a:ext>
            </a:extLst>
          </p:cNvPr>
          <p:cNvSpPr/>
          <p:nvPr/>
        </p:nvSpPr>
        <p:spPr>
          <a:xfrm>
            <a:off x="9173029" y="754743"/>
            <a:ext cx="783771" cy="10740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85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E70A-8090-45B1-8505-20C55091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/>
              <a:t>Prescaler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CB2F-476B-4567-B7A2-BEDAED353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1840119"/>
            <a:ext cx="8005963" cy="3646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D29B8-373F-462D-A321-348FB7A605D8}"/>
              </a:ext>
            </a:extLst>
          </p:cNvPr>
          <p:cNvSpPr txBox="1"/>
          <p:nvPr/>
        </p:nvSpPr>
        <p:spPr>
          <a:xfrm>
            <a:off x="8974786" y="2540000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0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0DB53-6DB6-460B-AFB0-9DC9ACC7B4C0}"/>
              </a:ext>
            </a:extLst>
          </p:cNvPr>
          <p:cNvSpPr txBox="1"/>
          <p:nvPr/>
        </p:nvSpPr>
        <p:spPr>
          <a:xfrm>
            <a:off x="8974786" y="2909332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16 MHz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ED5CE-91A5-4BC6-B5FE-7207BD12A05D}"/>
              </a:ext>
            </a:extLst>
          </p:cNvPr>
          <p:cNvSpPr txBox="1"/>
          <p:nvPr/>
        </p:nvSpPr>
        <p:spPr>
          <a:xfrm>
            <a:off x="8974786" y="3258024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  2 MHz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F4D6D-7383-4FF3-8162-2DD1FD20B992}"/>
              </a:ext>
            </a:extLst>
          </p:cNvPr>
          <p:cNvSpPr txBox="1"/>
          <p:nvPr/>
        </p:nvSpPr>
        <p:spPr>
          <a:xfrm>
            <a:off x="8974786" y="3609213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250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6DD01-4D13-4F95-B6D0-58E13DAF4617}"/>
              </a:ext>
            </a:extLst>
          </p:cNvPr>
          <p:cNvSpPr txBox="1"/>
          <p:nvPr/>
        </p:nvSpPr>
        <p:spPr>
          <a:xfrm>
            <a:off x="8974786" y="3976048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62.5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E280F-FC01-49AE-AC70-8B6C92176197}"/>
              </a:ext>
            </a:extLst>
          </p:cNvPr>
          <p:cNvSpPr txBox="1"/>
          <p:nvPr/>
        </p:nvSpPr>
        <p:spPr>
          <a:xfrm>
            <a:off x="8974786" y="4316701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15.625 </a:t>
            </a:r>
            <a:r>
              <a:rPr lang="en-GB" dirty="0" err="1"/>
              <a:t>KHz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0192C-B4F9-44AB-860F-851A08AAF391}"/>
              </a:ext>
            </a:extLst>
          </p:cNvPr>
          <p:cNvSpPr txBox="1"/>
          <p:nvPr/>
        </p:nvSpPr>
        <p:spPr>
          <a:xfrm>
            <a:off x="8974786" y="4690628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CBE82-9E37-4677-94BC-BB3FF2B5B4A9}"/>
              </a:ext>
            </a:extLst>
          </p:cNvPr>
          <p:cNvSpPr txBox="1"/>
          <p:nvPr/>
        </p:nvSpPr>
        <p:spPr>
          <a:xfrm>
            <a:off x="8974786" y="5024456"/>
            <a:ext cx="207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ADC0A-A20F-424F-9B24-ADBC76CC9431}"/>
              </a:ext>
            </a:extLst>
          </p:cNvPr>
          <p:cNvSpPr txBox="1"/>
          <p:nvPr/>
        </p:nvSpPr>
        <p:spPr>
          <a:xfrm>
            <a:off x="8307129" y="950091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clk</a:t>
            </a:r>
            <a:r>
              <a:rPr lang="en-GB" sz="4400" dirty="0"/>
              <a:t> </a:t>
            </a:r>
            <a:r>
              <a:rPr lang="en-GB" sz="4400" baseline="-25000" dirty="0"/>
              <a:t>I/o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93488-A9CC-4666-BD5A-D8085982A677}"/>
              </a:ext>
            </a:extLst>
          </p:cNvPr>
          <p:cNvSpPr txBox="1"/>
          <p:nvPr/>
        </p:nvSpPr>
        <p:spPr>
          <a:xfrm>
            <a:off x="9678017" y="102855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= 16 MHz</a:t>
            </a:r>
            <a:endParaRPr lang="en-GB" sz="3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0827F-02EB-4DA0-92B1-CEEC7A7B2412}"/>
              </a:ext>
            </a:extLst>
          </p:cNvPr>
          <p:cNvSpPr txBox="1"/>
          <p:nvPr/>
        </p:nvSpPr>
        <p:spPr>
          <a:xfrm>
            <a:off x="8974786" y="2191308"/>
            <a:ext cx="209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b="1" dirty="0"/>
              <a:t>Timer Frequency: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18BD1-6C80-457A-B47C-DCA4B3F26693}"/>
              </a:ext>
            </a:extLst>
          </p:cNvPr>
          <p:cNvSpPr txBox="1"/>
          <p:nvPr/>
        </p:nvSpPr>
        <p:spPr>
          <a:xfrm>
            <a:off x="6328963" y="5804314"/>
            <a:ext cx="5024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dirty="0"/>
              <a:t> = f </a:t>
            </a:r>
            <a:r>
              <a:rPr lang="en-GB" sz="4400" baseline="-25000" dirty="0"/>
              <a:t>i/o</a:t>
            </a:r>
            <a:r>
              <a:rPr lang="en-GB" sz="4400" dirty="0"/>
              <a:t> / </a:t>
            </a:r>
            <a:r>
              <a:rPr lang="en-GB" sz="4400" dirty="0" err="1"/>
              <a:t>prescaler</a:t>
            </a:r>
            <a:endParaRPr lang="en-GB" sz="4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91CAFC-2525-49F5-9A18-FBB595D98C59}"/>
              </a:ext>
            </a:extLst>
          </p:cNvPr>
          <p:cNvSpPr/>
          <p:nvPr/>
        </p:nvSpPr>
        <p:spPr>
          <a:xfrm>
            <a:off x="9678017" y="3290308"/>
            <a:ext cx="1604535" cy="351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25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69AA0-E073-4C6F-A444-B007B0C8EF3F}"/>
              </a:ext>
            </a:extLst>
          </p:cNvPr>
          <p:cNvSpPr/>
          <p:nvPr/>
        </p:nvSpPr>
        <p:spPr>
          <a:xfrm>
            <a:off x="8650514" y="2783022"/>
            <a:ext cx="1262743" cy="1894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00BE8-A6A4-4474-91D9-B68CF005AE06}"/>
              </a:ext>
            </a:extLst>
          </p:cNvPr>
          <p:cNvSpPr txBox="1"/>
          <p:nvPr/>
        </p:nvSpPr>
        <p:spPr>
          <a:xfrm>
            <a:off x="595820" y="680771"/>
            <a:ext cx="5761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2000000 = 16000000 /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92732-2B5B-4225-B355-F1307A4EE4CF}"/>
              </a:ext>
            </a:extLst>
          </p:cNvPr>
          <p:cNvSpPr txBox="1"/>
          <p:nvPr/>
        </p:nvSpPr>
        <p:spPr>
          <a:xfrm>
            <a:off x="595820" y="2783022"/>
            <a:ext cx="5036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GB" sz="4400" baseline="-25000" dirty="0">
                <a:solidFill>
                  <a:schemeClr val="bg1">
                    <a:lumMod val="75000"/>
                  </a:schemeClr>
                </a:solidFill>
              </a:rPr>
              <a:t>desired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GB" sz="4400" dirty="0" err="1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GB" sz="4400" baseline="-25000" dirty="0" err="1">
                <a:solidFill>
                  <a:schemeClr val="bg1">
                    <a:lumMod val="75000"/>
                  </a:schemeClr>
                </a:solidFill>
              </a:rPr>
              <a:t>timer</a:t>
            </a:r>
            <a:r>
              <a:rPr lang="en-GB" sz="4400" baseline="-25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</a:rPr>
              <a:t>/ OCR3A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8DB96-9D63-4AA4-8D5B-B0DDF5B884C4}"/>
              </a:ext>
            </a:extLst>
          </p:cNvPr>
          <p:cNvSpPr txBox="1"/>
          <p:nvPr/>
        </p:nvSpPr>
        <p:spPr>
          <a:xfrm>
            <a:off x="584022" y="4677136"/>
            <a:ext cx="6170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OCR3A = 2000000</a:t>
            </a:r>
            <a:r>
              <a:rPr lang="en-GB" sz="4400" baseline="-25000" dirty="0"/>
              <a:t> </a:t>
            </a:r>
            <a:r>
              <a:rPr lang="en-GB" sz="4400" dirty="0"/>
              <a:t>/ 37900</a:t>
            </a:r>
          </a:p>
        </p:txBody>
      </p:sp>
      <p:pic>
        <p:nvPicPr>
          <p:cNvPr id="7" name="Picture 2" descr="Image result for water clock">
            <a:extLst>
              <a:ext uri="{FF2B5EF4-FFF2-40B4-BE49-F238E27FC236}">
                <a16:creationId xmlns:a16="http://schemas.microsoft.com/office/drawing/2014/main" id="{64C40C7F-C3AF-454C-88FA-2B8CD6FB7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0" b="39705"/>
          <a:stretch/>
        </p:blipFill>
        <p:spPr bwMode="auto">
          <a:xfrm>
            <a:off x="7711627" y="313191"/>
            <a:ext cx="2612574" cy="18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water clock">
            <a:extLst>
              <a:ext uri="{FF2B5EF4-FFF2-40B4-BE49-F238E27FC236}">
                <a16:creationId xmlns:a16="http://schemas.microsoft.com/office/drawing/2014/main" id="{98B2B247-D1F9-4298-9CE7-4182F437D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6" r="37090"/>
          <a:stretch/>
        </p:blipFill>
        <p:spPr bwMode="auto">
          <a:xfrm>
            <a:off x="7711627" y="4546543"/>
            <a:ext cx="2612574" cy="13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2BFDE15A-CBBD-4330-AF5F-347AB2AA0D88}"/>
              </a:ext>
            </a:extLst>
          </p:cNvPr>
          <p:cNvSpPr/>
          <p:nvPr/>
        </p:nvSpPr>
        <p:spPr>
          <a:xfrm flipH="1">
            <a:off x="7026732" y="708583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FA72AA6-53DB-4E4A-8A9A-E133DB08D179}"/>
              </a:ext>
            </a:extLst>
          </p:cNvPr>
          <p:cNvSpPr/>
          <p:nvPr/>
        </p:nvSpPr>
        <p:spPr>
          <a:xfrm flipH="1">
            <a:off x="7026732" y="4639166"/>
            <a:ext cx="377372" cy="115478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CD41E-9FFB-4466-A7EC-480CE03EE0BC}"/>
              </a:ext>
            </a:extLst>
          </p:cNvPr>
          <p:cNvSpPr txBox="1"/>
          <p:nvPr/>
        </p:nvSpPr>
        <p:spPr>
          <a:xfrm>
            <a:off x="595820" y="5407788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OCR3A = 52.7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705D3-BD85-43EC-9E7E-40E5C8E332B2}"/>
              </a:ext>
            </a:extLst>
          </p:cNvPr>
          <p:cNvSpPr txBox="1"/>
          <p:nvPr/>
        </p:nvSpPr>
        <p:spPr>
          <a:xfrm>
            <a:off x="10154132" y="2598356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 = 65536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A428E2-98D5-4AE7-BF25-FC87E516BE08}"/>
              </a:ext>
            </a:extLst>
          </p:cNvPr>
          <p:cNvCxnSpPr>
            <a:endCxn id="3" idx="1"/>
          </p:cNvCxnSpPr>
          <p:nvPr/>
        </p:nvCxnSpPr>
        <p:spPr>
          <a:xfrm>
            <a:off x="9913257" y="2783022"/>
            <a:ext cx="2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ABE95B-A8F0-43FF-9EB3-63EFB73B92A2}"/>
              </a:ext>
            </a:extLst>
          </p:cNvPr>
          <p:cNvSpPr txBox="1"/>
          <p:nvPr/>
        </p:nvSpPr>
        <p:spPr>
          <a:xfrm>
            <a:off x="10516664" y="48771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43D78-D996-43D3-8500-55B24672A6B9}"/>
              </a:ext>
            </a:extLst>
          </p:cNvPr>
          <p:cNvSpPr txBox="1"/>
          <p:nvPr/>
        </p:nvSpPr>
        <p:spPr>
          <a:xfrm>
            <a:off x="10480703" y="560928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 = 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F3E98-3D3E-457A-BCB0-DC159A13188A}"/>
              </a:ext>
            </a:extLst>
          </p:cNvPr>
          <p:cNvCxnSpPr>
            <a:cxnSpLocks/>
          </p:cNvCxnSpPr>
          <p:nvPr/>
        </p:nvCxnSpPr>
        <p:spPr>
          <a:xfrm>
            <a:off x="10313788" y="5061856"/>
            <a:ext cx="2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162B45-0D18-4264-A9D9-CE3F186FF49C}"/>
              </a:ext>
            </a:extLst>
          </p:cNvPr>
          <p:cNvCxnSpPr/>
          <p:nvPr/>
        </p:nvCxnSpPr>
        <p:spPr>
          <a:xfrm>
            <a:off x="10392228" y="5946349"/>
            <a:ext cx="2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BA2FCB-F9F5-4B63-884C-D15F4293A4B7}"/>
              </a:ext>
            </a:extLst>
          </p:cNvPr>
          <p:cNvSpPr txBox="1"/>
          <p:nvPr/>
        </p:nvSpPr>
        <p:spPr>
          <a:xfrm>
            <a:off x="9010656" y="597861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OCR3A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F9CC7F-EBF6-4198-9D2F-A52570D333D9}"/>
              </a:ext>
            </a:extLst>
          </p:cNvPr>
          <p:cNvSpPr txBox="1"/>
          <p:nvPr/>
        </p:nvSpPr>
        <p:spPr>
          <a:xfrm>
            <a:off x="595820" y="3795152"/>
            <a:ext cx="5036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OCR3A = </a:t>
            </a:r>
            <a:r>
              <a:rPr lang="en-GB" sz="4400" dirty="0" err="1"/>
              <a:t>f</a:t>
            </a:r>
            <a:r>
              <a:rPr lang="en-GB" sz="4400" baseline="-25000" dirty="0" err="1"/>
              <a:t>timer</a:t>
            </a:r>
            <a:r>
              <a:rPr lang="en-GB" sz="4400" baseline="-25000" dirty="0"/>
              <a:t> </a:t>
            </a:r>
            <a:r>
              <a:rPr lang="en-GB" sz="4400" dirty="0"/>
              <a:t>/ f</a:t>
            </a:r>
            <a:r>
              <a:rPr lang="en-GB" sz="4400" baseline="-25000" dirty="0"/>
              <a:t>desired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809360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2ED36E-3DB2-45CA-A5C8-26363946DAF5}"/>
              </a:ext>
            </a:extLst>
          </p:cNvPr>
          <p:cNvSpPr/>
          <p:nvPr/>
        </p:nvSpPr>
        <p:spPr>
          <a:xfrm>
            <a:off x="4514850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777F20-CF92-44C2-99E8-F3FEEDBD8CC5}"/>
              </a:ext>
            </a:extLst>
          </p:cNvPr>
          <p:cNvCxnSpPr/>
          <p:nvPr/>
        </p:nvCxnSpPr>
        <p:spPr>
          <a:xfrm>
            <a:off x="1495425" y="5692009"/>
            <a:ext cx="93821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3E1225-30C5-4629-B4A1-B277F81893AF}"/>
              </a:ext>
            </a:extLst>
          </p:cNvPr>
          <p:cNvSpPr txBox="1"/>
          <p:nvPr/>
        </p:nvSpPr>
        <p:spPr>
          <a:xfrm>
            <a:off x="10923338" y="55073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2E125-F391-4CA5-B354-80ABF56E819D}"/>
              </a:ext>
            </a:extLst>
          </p:cNvPr>
          <p:cNvSpPr txBox="1"/>
          <p:nvPr/>
        </p:nvSpPr>
        <p:spPr>
          <a:xfrm>
            <a:off x="985670" y="5882509"/>
            <a:ext cx="101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0 Second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BA121-1E41-4799-A50D-6DEB05365BB2}"/>
              </a:ext>
            </a:extLst>
          </p:cNvPr>
          <p:cNvSpPr/>
          <p:nvPr/>
        </p:nvSpPr>
        <p:spPr>
          <a:xfrm>
            <a:off x="1495426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539930-C88D-4955-9ACA-5EE8304CDC68}"/>
              </a:ext>
            </a:extLst>
          </p:cNvPr>
          <p:cNvSpPr/>
          <p:nvPr/>
        </p:nvSpPr>
        <p:spPr>
          <a:xfrm>
            <a:off x="3667126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C0360B-561D-4CC3-AE80-1BB026045062}"/>
              </a:ext>
            </a:extLst>
          </p:cNvPr>
          <p:cNvSpPr/>
          <p:nvPr/>
        </p:nvSpPr>
        <p:spPr>
          <a:xfrm>
            <a:off x="6686550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D139DB-1377-4631-A3EA-23F44806CBC7}"/>
              </a:ext>
            </a:extLst>
          </p:cNvPr>
          <p:cNvSpPr/>
          <p:nvPr/>
        </p:nvSpPr>
        <p:spPr>
          <a:xfrm>
            <a:off x="7534274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298E1D-9585-442D-B254-20647A72FFB3}"/>
              </a:ext>
            </a:extLst>
          </p:cNvPr>
          <p:cNvSpPr/>
          <p:nvPr/>
        </p:nvSpPr>
        <p:spPr>
          <a:xfrm>
            <a:off x="9705974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76069EE-2168-4316-9098-CF9DBA101881}"/>
              </a:ext>
            </a:extLst>
          </p:cNvPr>
          <p:cNvSpPr/>
          <p:nvPr/>
        </p:nvSpPr>
        <p:spPr>
          <a:xfrm>
            <a:off x="3072954" y="1431276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8" name="Explosion: 14 Points 27">
            <a:extLst>
              <a:ext uri="{FF2B5EF4-FFF2-40B4-BE49-F238E27FC236}">
                <a16:creationId xmlns:a16="http://schemas.microsoft.com/office/drawing/2014/main" id="{38795B7B-9642-485B-8ACD-6A75E2AD2B22}"/>
              </a:ext>
            </a:extLst>
          </p:cNvPr>
          <p:cNvSpPr/>
          <p:nvPr/>
        </p:nvSpPr>
        <p:spPr>
          <a:xfrm>
            <a:off x="6186487" y="143127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D593011E-C107-4185-BFC3-4FF421D18A4D}"/>
              </a:ext>
            </a:extLst>
          </p:cNvPr>
          <p:cNvSpPr/>
          <p:nvPr/>
        </p:nvSpPr>
        <p:spPr>
          <a:xfrm>
            <a:off x="9111802" y="146921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82087-4D20-41E8-B95C-3E6EFDD2C004}"/>
              </a:ext>
            </a:extLst>
          </p:cNvPr>
          <p:cNvSpPr txBox="1"/>
          <p:nvPr/>
        </p:nvSpPr>
        <p:spPr>
          <a:xfrm>
            <a:off x="427834" y="3752322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CPU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3D9F2-B7BD-432E-A51D-8683D513EC7B}"/>
              </a:ext>
            </a:extLst>
          </p:cNvPr>
          <p:cNvSpPr txBox="1"/>
          <p:nvPr/>
        </p:nvSpPr>
        <p:spPr>
          <a:xfrm>
            <a:off x="151346" y="1762015"/>
            <a:ext cx="1422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Timer3</a:t>
            </a:r>
          </a:p>
          <a:p>
            <a:r>
              <a:rPr lang="en-GB" sz="2800" b="1" i="1" dirty="0"/>
              <a:t>2Mhz</a:t>
            </a:r>
            <a:endParaRPr lang="en-GB" sz="2000" b="1" i="1" dirty="0"/>
          </a:p>
          <a:p>
            <a:r>
              <a:rPr lang="en-GB" sz="2000" b="1" i="1" dirty="0" err="1"/>
              <a:t>Prescale</a:t>
            </a:r>
            <a:r>
              <a:rPr lang="en-GB" sz="2000" b="1" i="1" dirty="0"/>
              <a:t> 8</a:t>
            </a:r>
          </a:p>
          <a:p>
            <a:r>
              <a:rPr lang="en-GB" sz="2000" b="1" i="1" dirty="0"/>
              <a:t>OCR3A = 53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B89C6-D34F-40E8-BBE1-562959A81171}"/>
              </a:ext>
            </a:extLst>
          </p:cNvPr>
          <p:cNvSpPr txBox="1"/>
          <p:nvPr/>
        </p:nvSpPr>
        <p:spPr>
          <a:xfrm>
            <a:off x="1520379" y="355959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1, 2, 3, 4, 5, 6, 7,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CBFA2-16F0-4124-86F4-84959118B2E6}"/>
              </a:ext>
            </a:extLst>
          </p:cNvPr>
          <p:cNvSpPr txBox="1"/>
          <p:nvPr/>
        </p:nvSpPr>
        <p:spPr>
          <a:xfrm>
            <a:off x="4513704" y="355959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8, 9, 10, 11, 12,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5C99D-2B14-4201-9ACF-B82E9842A657}"/>
              </a:ext>
            </a:extLst>
          </p:cNvPr>
          <p:cNvSpPr txBox="1"/>
          <p:nvPr/>
        </p:nvSpPr>
        <p:spPr>
          <a:xfrm>
            <a:off x="7452176" y="3578064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13, 14, 15, 16, 17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D8327-66BD-4140-A452-FA745F7C7643}"/>
              </a:ext>
            </a:extLst>
          </p:cNvPr>
          <p:cNvSpPr txBox="1"/>
          <p:nvPr/>
        </p:nvSpPr>
        <p:spPr>
          <a:xfrm>
            <a:off x="324218" y="4221806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16Mhz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96FD22-BDE8-4D02-AFD6-AF6AE084A8C4}"/>
              </a:ext>
            </a:extLst>
          </p:cNvPr>
          <p:cNvGrpSpPr/>
          <p:nvPr/>
        </p:nvGrpSpPr>
        <p:grpSpPr>
          <a:xfrm>
            <a:off x="1495241" y="4908006"/>
            <a:ext cx="1722378" cy="221381"/>
            <a:chOff x="2791326" y="5563402"/>
            <a:chExt cx="6155726" cy="221381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77BAC0-BACD-4AEB-A1D8-BC6084CF6A0C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9C1B910E-F13E-4D73-8F6D-60353008C93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B5596A9-909E-4B2F-9D6B-C7509D11363D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1D1C2F1-8C2A-49ED-8C87-E39FBBEE905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AA7F2DB-794C-470E-A0CB-88ECD2E13C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AAB849D-EA3F-4B2C-923B-17D41D296A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4B1D67EE-40BB-47F1-A68F-F78A68307E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0D491BE-AF52-43BA-8F0B-FE2D03EC36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FF1EC3D-E720-464B-9AE1-C2DECD402A49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44A936A2-7EF3-45E1-A03D-19CF1EE028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68FD69-5363-40C1-BF0E-EE3BEEF72751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8C3A5A4-4C8C-4CC8-AA2D-6CD2D856A7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CBB3677-8F98-4984-8290-85FFBFA0BE0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EB35156-EF6B-405F-B740-D9178ED2668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2D393BD6-797E-4C95-ABAD-B71A0DF6E2F4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7877A08E-335E-4C10-BAD2-A8F47F4C94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CF993C3-4AB5-46DE-B662-C34B82308ACB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39FEA245-F3C5-4BF3-A12E-360E24D000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A34BC08C-6449-4D6C-97D5-78C2166667D2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329351E-6D10-41ED-8A16-CD153351DB2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75EA09A-B9F7-4C6D-96D2-5A0DB5FC1330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F20FA23-D991-48C8-B03C-782C56B90E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E76DFCE-1745-49DC-99E2-97A9E9C4FBCF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5EF2E748-5B11-4867-9EDA-4F49D3242D4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A90622-8842-4A5B-89C3-6D94EBAE0364}"/>
              </a:ext>
            </a:extLst>
          </p:cNvPr>
          <p:cNvGrpSpPr/>
          <p:nvPr/>
        </p:nvGrpSpPr>
        <p:grpSpPr>
          <a:xfrm>
            <a:off x="3212864" y="4908006"/>
            <a:ext cx="1722378" cy="221381"/>
            <a:chOff x="2791326" y="5563402"/>
            <a:chExt cx="6155726" cy="221381"/>
          </a:xfrm>
        </p:grpSpPr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DF77E01-77F2-45DD-A720-29C10D9807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A248A702-1187-4D9B-B9B8-DC467285D2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06259896-D52A-43BF-9358-3B777C391749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CF8C07C-1613-4526-AB7B-3FE7C0B75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905F9CAA-7063-41A5-AB6E-D8C5CACC5EFC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A7C21A23-081E-46E6-BE8C-23E8269528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1601B05C-BB52-4342-A847-C9936FD1FC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456F0253-4431-4981-9D87-B73FDB16B2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3CECC3-DE41-4379-9232-CF3D9589FEE1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2BC892A2-5B3A-43D9-97D4-9857446BCE0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070809C4-704E-4F87-BD80-BD5AAE14B0C8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8360EB1-F1AA-4B86-A94A-6F01A9B1B3A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B8F3872A-BDF9-49EF-87B2-66E10BBD07B3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5A933869-96CE-4870-BA65-EC81E0A801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B2967EB7-D096-4062-B63F-B3DAC4B74740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C285C8BD-40DE-4127-9D6B-CC8D7DB1529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60FC52B-2BB5-4BB5-8364-8F1EABC93921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0062A9B5-8BB5-40B0-8C76-DCDE45BA148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55CCD75-24BC-41DD-9B1D-2265837D9EB6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413B20AA-AB3D-48F2-AAAB-186606212F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F6DBB1A3-339D-4DA1-97CE-B2E84C4725F6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D2E7936-3724-4428-9A0D-E4E2B48138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BB4B74A-F5FA-4AA9-958A-F390EE77F778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5669C6C-A123-4C74-8468-CCA8F1D7E7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10C6C11-1151-4795-9745-109B077DF0B3}"/>
              </a:ext>
            </a:extLst>
          </p:cNvPr>
          <p:cNvGrpSpPr/>
          <p:nvPr/>
        </p:nvGrpSpPr>
        <p:grpSpPr>
          <a:xfrm>
            <a:off x="4935242" y="4908005"/>
            <a:ext cx="1722378" cy="221381"/>
            <a:chOff x="2791326" y="5563402"/>
            <a:chExt cx="6155726" cy="221381"/>
          </a:xfrm>
        </p:grpSpPr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F5E73391-694A-494B-8E69-73983A8123FE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E2A151B5-9333-4871-B564-ED03E399B63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F9B7E2A0-E451-4CE8-8720-3D228A38B883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32671DC-A0CE-4437-B6A4-AB8FFBC1B7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B9BDDAD7-BC66-4929-AF4B-FDEB2D9F63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10091A9-A224-4C44-BD39-2FD85ED673D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8CD35CEC-1677-4527-89DC-578B4C7DBA50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263B002-C549-4249-8003-2DA6B3A7B8D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D29F84EC-F859-40D6-BEAA-B89FA9BAFCF3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0FAE91E-5BD5-411B-BAA8-BCA61ADF0E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A6BEFCAF-4843-498F-9911-1E4880312B50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A8B35B1D-CD32-45F2-B0AA-0B45D25E7E0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42E39061-0117-4908-A0D9-2D70B19E9627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8FCC9639-DC60-48AE-822F-7D70A91760F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67371BD5-776F-49AD-8520-E35BBB9150CC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D9FDAF70-50D6-4E25-8721-EF52C1B39D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9533D6FE-A67E-4130-90BD-C37FD7599789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060048A5-F5F5-4E3D-933F-5BD2B8B479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5F6F292B-7D4A-4E13-995C-3B77DAE12429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96AA6D0-9AD6-4E8C-916D-ABA4BF01B3B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0D4A9F3C-5622-4234-8D95-BC66FE142ECD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03C1F165-872C-411A-86B1-0AE5BF75C4D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6B0BD8C-2E48-4AB2-AE89-8A9E2F03984B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CFDCBA97-7604-422D-AA57-AB6C8ABCD8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81BB57-B3F3-4235-A9D5-6B9C2E5456A7}"/>
              </a:ext>
            </a:extLst>
          </p:cNvPr>
          <p:cNvGrpSpPr/>
          <p:nvPr/>
        </p:nvGrpSpPr>
        <p:grpSpPr>
          <a:xfrm>
            <a:off x="6652865" y="4908005"/>
            <a:ext cx="1722378" cy="221381"/>
            <a:chOff x="2791326" y="5563402"/>
            <a:chExt cx="6155726" cy="221381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36253D94-F000-4417-9AC7-B112D69F52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8F792D36-55D9-4E43-9624-D9945BFE79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E9F68A66-3AD6-455A-A33E-19927A868F2A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222D7259-11D8-4356-8B5D-DB3249D75F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A0FCA691-81CA-4513-9953-311778D969D6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D217F71A-DEF3-4A4B-A522-A145AA19BE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739ACEF9-9A1B-4F10-B8E4-7EBAE5B6152D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58450B2E-0CAD-43B3-A8E9-4E0F664726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BBCDB520-B4BB-49D3-8F01-E6A43E166D10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1A6AAB38-F678-4788-9771-0B8945A5BF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4D751AF9-863B-408E-8E0B-BEB0656B0374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9D1040F6-4024-4DAD-9E2B-925CB85FE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14E6D1F7-E242-425F-B6A5-011E99429DBD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FA03D2C0-B208-4B22-8E2C-B091AD3A6B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61F8B49D-C6DC-4877-B6BA-64F4435445C3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34D459F6-33D3-4EA7-97CC-B67D5DCD45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2620F7D-AA01-4AE8-AEA3-857116B23D6E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9324F42-8972-4B9E-B161-469F40A950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BE344DB0-8BF9-458E-8F10-CC3B70A83BA4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51FCAF7-D095-477F-AAB1-5AD3F169FA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150615BE-13BD-4C4E-9588-0C0BE4979E7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345233E8-6411-4E8B-82A8-3332FF1000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3800B68-E57C-41D5-A7BF-DFEA9690E339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CF18EC2D-A47A-4E6A-8F70-9255FE3731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03810C8-6F0F-4536-A198-3FD53C5258D7}"/>
              </a:ext>
            </a:extLst>
          </p:cNvPr>
          <p:cNvGrpSpPr/>
          <p:nvPr/>
        </p:nvGrpSpPr>
        <p:grpSpPr>
          <a:xfrm>
            <a:off x="8375243" y="4904188"/>
            <a:ext cx="1722378" cy="221381"/>
            <a:chOff x="2791326" y="5563402"/>
            <a:chExt cx="6155726" cy="221381"/>
          </a:xfrm>
        </p:grpSpPr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8C633EA9-B019-431E-B654-D5FE7EC86896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3F9C85F7-2DC2-4A9B-9D89-DA923778D7B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8C41DD97-434D-48BA-82E3-3156065ED4DE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B727F381-8C35-4224-B0B3-4FFF41BC6C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FCCC0BF6-6237-426B-991E-ACFC411D458B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id="{C2EB3AC8-CCEA-49D8-AE9D-94C9C87414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or: Elbow 241">
              <a:extLst>
                <a:ext uri="{FF2B5EF4-FFF2-40B4-BE49-F238E27FC236}">
                  <a16:creationId xmlns:a16="http://schemas.microsoft.com/office/drawing/2014/main" id="{723A0894-94D2-4F83-A91D-321413173A0F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or: Elbow 242">
              <a:extLst>
                <a:ext uri="{FF2B5EF4-FFF2-40B4-BE49-F238E27FC236}">
                  <a16:creationId xmlns:a16="http://schemas.microsoft.com/office/drawing/2014/main" id="{0173CFDB-146C-428E-AA1A-25BE4E12671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or: Elbow 243">
              <a:extLst>
                <a:ext uri="{FF2B5EF4-FFF2-40B4-BE49-F238E27FC236}">
                  <a16:creationId xmlns:a16="http://schemas.microsoft.com/office/drawing/2014/main" id="{F42416EF-1354-4F66-96A7-D3B5A08918CD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or: Elbow 244">
              <a:extLst>
                <a:ext uri="{FF2B5EF4-FFF2-40B4-BE49-F238E27FC236}">
                  <a16:creationId xmlns:a16="http://schemas.microsoft.com/office/drawing/2014/main" id="{7178209C-F000-417F-93E4-5DC36BA7F1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8076F154-8C74-4601-A9BD-21203A323F2A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2157EAD4-A9B6-4953-BD8F-ABCC3A5CCF1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7D111A6-2741-4329-BC30-517FF443A56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555F3106-630E-4F13-B5B7-597E6E0091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ctor: Elbow 249">
              <a:extLst>
                <a:ext uri="{FF2B5EF4-FFF2-40B4-BE49-F238E27FC236}">
                  <a16:creationId xmlns:a16="http://schemas.microsoft.com/office/drawing/2014/main" id="{464A3756-B932-4020-A575-1462F04CF101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ctor: Elbow 250">
              <a:extLst>
                <a:ext uri="{FF2B5EF4-FFF2-40B4-BE49-F238E27FC236}">
                  <a16:creationId xmlns:a16="http://schemas.microsoft.com/office/drawing/2014/main" id="{07F26AEF-2C1C-4845-B292-8F55F062DB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47CC7DFB-3E23-4C98-BBBD-4EBFA8C478F3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06E9E96D-CFDF-4A63-B63B-CB18894A17F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or: Elbow 253">
              <a:extLst>
                <a:ext uri="{FF2B5EF4-FFF2-40B4-BE49-F238E27FC236}">
                  <a16:creationId xmlns:a16="http://schemas.microsoft.com/office/drawing/2014/main" id="{1ECBD38E-B415-4303-BA41-E1EB3A6AE7C7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or: Elbow 254">
              <a:extLst>
                <a:ext uri="{FF2B5EF4-FFF2-40B4-BE49-F238E27FC236}">
                  <a16:creationId xmlns:a16="http://schemas.microsoft.com/office/drawing/2014/main" id="{9369C883-190F-4B3D-A48A-61BBB1484A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or: Elbow 255">
              <a:extLst>
                <a:ext uri="{FF2B5EF4-FFF2-40B4-BE49-F238E27FC236}">
                  <a16:creationId xmlns:a16="http://schemas.microsoft.com/office/drawing/2014/main" id="{0E15CE54-BE3B-4A1F-B93A-99A3B42C660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ctor: Elbow 256">
              <a:extLst>
                <a:ext uri="{FF2B5EF4-FFF2-40B4-BE49-F238E27FC236}">
                  <a16:creationId xmlns:a16="http://schemas.microsoft.com/office/drawing/2014/main" id="{7B84BDB0-5C74-4416-B091-470E3D01F0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ctor: Elbow 257">
              <a:extLst>
                <a:ext uri="{FF2B5EF4-FFF2-40B4-BE49-F238E27FC236}">
                  <a16:creationId xmlns:a16="http://schemas.microsoft.com/office/drawing/2014/main" id="{EDA88B60-0A5C-45D4-9B42-AB2908E6208D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ctor: Elbow 258">
              <a:extLst>
                <a:ext uri="{FF2B5EF4-FFF2-40B4-BE49-F238E27FC236}">
                  <a16:creationId xmlns:a16="http://schemas.microsoft.com/office/drawing/2014/main" id="{4401D2F5-A004-4BE9-95C1-5CF436D93E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F4FCF5C1-A467-4EB7-9377-3ACDB39D88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9149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CD75DCC4-C90C-4E10-A4CB-CE99D7BC7C23}"/>
              </a:ext>
            </a:extLst>
          </p:cNvPr>
          <p:cNvCxnSpPr>
            <a:cxnSpLocks/>
          </p:cNvCxnSpPr>
          <p:nvPr/>
        </p:nvCxnSpPr>
        <p:spPr>
          <a:xfrm>
            <a:off x="180478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1766A033-1024-4FFE-A3D5-42C1F88A33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6754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1F2C951E-1797-42C7-BBB0-11247AC6C61C}"/>
              </a:ext>
            </a:extLst>
          </p:cNvPr>
          <p:cNvCxnSpPr>
            <a:cxnSpLocks/>
          </p:cNvCxnSpPr>
          <p:nvPr/>
        </p:nvCxnSpPr>
        <p:spPr>
          <a:xfrm>
            <a:off x="238083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nector: Elbow 289">
            <a:extLst>
              <a:ext uri="{FF2B5EF4-FFF2-40B4-BE49-F238E27FC236}">
                <a16:creationId xmlns:a16="http://schemas.microsoft.com/office/drawing/2014/main" id="{5A045075-60D0-4F37-BD07-CFC60BD0B1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0997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4C47583F-E208-40DB-BFE1-E2F510500AA9}"/>
              </a:ext>
            </a:extLst>
          </p:cNvPr>
          <p:cNvCxnSpPr>
            <a:cxnSpLocks/>
          </p:cNvCxnSpPr>
          <p:nvPr/>
        </p:nvCxnSpPr>
        <p:spPr>
          <a:xfrm>
            <a:off x="2964287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nector: Elbow 291">
            <a:extLst>
              <a:ext uri="{FF2B5EF4-FFF2-40B4-BE49-F238E27FC236}">
                <a16:creationId xmlns:a16="http://schemas.microsoft.com/office/drawing/2014/main" id="{C105803E-4625-42C6-86F4-E58D6AC3FD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704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DDA8DCFC-F27B-4931-B07A-0D4079BC3E0B}"/>
              </a:ext>
            </a:extLst>
          </p:cNvPr>
          <p:cNvCxnSpPr>
            <a:cxnSpLocks/>
          </p:cNvCxnSpPr>
          <p:nvPr/>
        </p:nvCxnSpPr>
        <p:spPr>
          <a:xfrm>
            <a:off x="354033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nector: Elbow 293">
            <a:extLst>
              <a:ext uri="{FF2B5EF4-FFF2-40B4-BE49-F238E27FC236}">
                <a16:creationId xmlns:a16="http://schemas.microsoft.com/office/drawing/2014/main" id="{10E27CEE-16AC-49B5-9FCE-817AF501F3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693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4C31D589-F0FF-4883-A207-AB2F36A4EF9F}"/>
              </a:ext>
            </a:extLst>
          </p:cNvPr>
          <p:cNvCxnSpPr>
            <a:cxnSpLocks/>
          </p:cNvCxnSpPr>
          <p:nvPr/>
        </p:nvCxnSpPr>
        <p:spPr>
          <a:xfrm>
            <a:off x="412022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nector: Elbow 295">
            <a:extLst>
              <a:ext uri="{FF2B5EF4-FFF2-40B4-BE49-F238E27FC236}">
                <a16:creationId xmlns:a16="http://schemas.microsoft.com/office/drawing/2014/main" id="{3FCA0225-1BA0-45DF-8FA6-5D8D6D9866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2978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3D1F6A3C-5F27-40AA-AE13-CDFD575B543D}"/>
              </a:ext>
            </a:extLst>
          </p:cNvPr>
          <p:cNvCxnSpPr>
            <a:cxnSpLocks/>
          </p:cNvCxnSpPr>
          <p:nvPr/>
        </p:nvCxnSpPr>
        <p:spPr>
          <a:xfrm>
            <a:off x="4696268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6217C986-A0A3-4DFF-B6FB-DCDB4780EC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66434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46D057EF-3EEB-480E-8787-954412901A03}"/>
              </a:ext>
            </a:extLst>
          </p:cNvPr>
          <p:cNvCxnSpPr>
            <a:cxnSpLocks/>
          </p:cNvCxnSpPr>
          <p:nvPr/>
        </p:nvCxnSpPr>
        <p:spPr>
          <a:xfrm>
            <a:off x="5279724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C284464-F57C-4BCC-B202-3A0A023705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4248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45BD509B-BCD0-4F0C-80D2-90A6840CD788}"/>
              </a:ext>
            </a:extLst>
          </p:cNvPr>
          <p:cNvCxnSpPr>
            <a:cxnSpLocks/>
          </p:cNvCxnSpPr>
          <p:nvPr/>
        </p:nvCxnSpPr>
        <p:spPr>
          <a:xfrm>
            <a:off x="585577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8A0B3826-1378-495F-B475-5D038E854B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439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ABCFCFCE-8D18-4817-8746-350BD8E68046}"/>
              </a:ext>
            </a:extLst>
          </p:cNvPr>
          <p:cNvCxnSpPr>
            <a:cxnSpLocks/>
          </p:cNvCxnSpPr>
          <p:nvPr/>
        </p:nvCxnSpPr>
        <p:spPr>
          <a:xfrm>
            <a:off x="6437685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B8153C8E-23B3-48C7-BF3D-FB4B442E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00442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84519AB-D188-4380-945C-A3A79A2052F2}"/>
              </a:ext>
            </a:extLst>
          </p:cNvPr>
          <p:cNvCxnSpPr>
            <a:cxnSpLocks/>
          </p:cNvCxnSpPr>
          <p:nvPr/>
        </p:nvCxnSpPr>
        <p:spPr>
          <a:xfrm>
            <a:off x="7013732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075F58C6-BEC4-4AA7-8C25-1008B15BDF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83898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FD4E30CA-39C9-4348-A2A9-E76BE25043C2}"/>
              </a:ext>
            </a:extLst>
          </p:cNvPr>
          <p:cNvCxnSpPr>
            <a:cxnSpLocks/>
          </p:cNvCxnSpPr>
          <p:nvPr/>
        </p:nvCxnSpPr>
        <p:spPr>
          <a:xfrm>
            <a:off x="7597188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4A4951F2-1943-445F-B106-0978ECACC8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5994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4D58BCB0-6680-4245-B434-25C73610DAD9}"/>
              </a:ext>
            </a:extLst>
          </p:cNvPr>
          <p:cNvCxnSpPr>
            <a:cxnSpLocks/>
          </p:cNvCxnSpPr>
          <p:nvPr/>
        </p:nvCxnSpPr>
        <p:spPr>
          <a:xfrm>
            <a:off x="8173235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9E94F1DF-F5BF-4C2C-B7B8-0EBC48403E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9832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58151C37-D9DC-4C39-AB67-49468786804B}"/>
              </a:ext>
            </a:extLst>
          </p:cNvPr>
          <p:cNvCxnSpPr>
            <a:cxnSpLocks/>
          </p:cNvCxnSpPr>
          <p:nvPr/>
        </p:nvCxnSpPr>
        <p:spPr>
          <a:xfrm>
            <a:off x="8753122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E41B4880-ACE2-4612-956E-25BAF1A4E8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15879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9D3EFD10-C485-4E3E-B2FF-78C13E95BDE7}"/>
              </a:ext>
            </a:extLst>
          </p:cNvPr>
          <p:cNvCxnSpPr>
            <a:cxnSpLocks/>
          </p:cNvCxnSpPr>
          <p:nvPr/>
        </p:nvCxnSpPr>
        <p:spPr>
          <a:xfrm>
            <a:off x="9329169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CADE381F-C6E2-4991-96F1-92F9F52A94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9933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A2985CBD-998D-4693-A625-03316D10731E}"/>
              </a:ext>
            </a:extLst>
          </p:cNvPr>
          <p:cNvCxnSpPr>
            <a:cxnSpLocks/>
          </p:cNvCxnSpPr>
          <p:nvPr/>
        </p:nvCxnSpPr>
        <p:spPr>
          <a:xfrm>
            <a:off x="4042344" y="448384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04938EF9-F7C7-4782-A0C5-D95FC3AD35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2007" y="44548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502ED35-382C-4CB8-B6D6-8C4E040BEB79}"/>
              </a:ext>
            </a:extLst>
          </p:cNvPr>
          <p:cNvCxnSpPr>
            <a:cxnSpLocks/>
          </p:cNvCxnSpPr>
          <p:nvPr/>
        </p:nvCxnSpPr>
        <p:spPr>
          <a:xfrm>
            <a:off x="10129835" y="433577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001F623B-62BE-45EA-B284-D003240B7FC8}"/>
              </a:ext>
            </a:extLst>
          </p:cNvPr>
          <p:cNvSpPr txBox="1"/>
          <p:nvPr/>
        </p:nvSpPr>
        <p:spPr>
          <a:xfrm>
            <a:off x="283318" y="172139"/>
            <a:ext cx="1680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Blink LED</a:t>
            </a:r>
          </a:p>
          <a:p>
            <a:r>
              <a:rPr lang="en-GB" sz="2800" b="1" i="1" dirty="0"/>
              <a:t>@37.9Khz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09B7A6-EC2E-42F6-B975-0E2C796B1D91}"/>
              </a:ext>
            </a:extLst>
          </p:cNvPr>
          <p:cNvCxnSpPr>
            <a:cxnSpLocks/>
          </p:cNvCxnSpPr>
          <p:nvPr/>
        </p:nvCxnSpPr>
        <p:spPr>
          <a:xfrm>
            <a:off x="2000455" y="453241"/>
            <a:ext cx="204599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3C62326-5308-4429-85AC-40D6EA69F444}"/>
              </a:ext>
            </a:extLst>
          </p:cNvPr>
          <p:cNvCxnSpPr>
            <a:cxnSpLocks/>
          </p:cNvCxnSpPr>
          <p:nvPr/>
        </p:nvCxnSpPr>
        <p:spPr>
          <a:xfrm flipV="1">
            <a:off x="4332114" y="685103"/>
            <a:ext cx="2505132" cy="20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EC56FF1D-AA63-4E03-88B7-5D30C95FE042}"/>
              </a:ext>
            </a:extLst>
          </p:cNvPr>
          <p:cNvCxnSpPr>
            <a:cxnSpLocks/>
          </p:cNvCxnSpPr>
          <p:nvPr/>
        </p:nvCxnSpPr>
        <p:spPr>
          <a:xfrm flipV="1">
            <a:off x="7133234" y="433577"/>
            <a:ext cx="2996601" cy="8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20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4288A-8886-43F6-8781-7A7E45A23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363954"/>
            <a:ext cx="6858000" cy="60842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6D800F-DAAA-45C2-A8A2-024EA68ECFF8}"/>
              </a:ext>
            </a:extLst>
          </p:cNvPr>
          <p:cNvSpPr/>
          <p:nvPr/>
        </p:nvSpPr>
        <p:spPr>
          <a:xfrm>
            <a:off x="3699117" y="2510217"/>
            <a:ext cx="1380532" cy="1837565"/>
          </a:xfrm>
          <a:prstGeom prst="roundRect">
            <a:avLst/>
          </a:prstGeom>
          <a:solidFill>
            <a:srgbClr val="548235">
              <a:alpha val="16863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150F4-3A52-4720-B097-16E346C61537}"/>
              </a:ext>
            </a:extLst>
          </p:cNvPr>
          <p:cNvSpPr/>
          <p:nvPr/>
        </p:nvSpPr>
        <p:spPr>
          <a:xfrm>
            <a:off x="5362574" y="3406092"/>
            <a:ext cx="733426" cy="2286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6863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C1A1C24-2224-40BE-A15B-A171EF119A3C}"/>
              </a:ext>
            </a:extLst>
          </p:cNvPr>
          <p:cNvCxnSpPr>
            <a:cxnSpLocks/>
          </p:cNvCxnSpPr>
          <p:nvPr/>
        </p:nvCxnSpPr>
        <p:spPr>
          <a:xfrm>
            <a:off x="4981332" y="3507692"/>
            <a:ext cx="479559" cy="12700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7FF6E8-15E3-4422-A96D-6EE470F66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8"/>
          <a:stretch/>
        </p:blipFill>
        <p:spPr bwMode="auto">
          <a:xfrm>
            <a:off x="9430181" y="1854108"/>
            <a:ext cx="243471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C1D74E8-8DC9-43B5-A1DB-156B406F5096}"/>
              </a:ext>
            </a:extLst>
          </p:cNvPr>
          <p:cNvCxnSpPr/>
          <p:nvPr/>
        </p:nvCxnSpPr>
        <p:spPr>
          <a:xfrm rot="10800000" flipV="1">
            <a:off x="9322026" y="2510217"/>
            <a:ext cx="766916" cy="491612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04BC9FD-7BC4-4B61-BADC-AD5222FC393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088942" y="2510218"/>
            <a:ext cx="766916" cy="491612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1C655FD-4B7B-4754-B64C-D5D0A6F8740D}"/>
              </a:ext>
            </a:extLst>
          </p:cNvPr>
          <p:cNvCxnSpPr/>
          <p:nvPr/>
        </p:nvCxnSpPr>
        <p:spPr>
          <a:xfrm rot="10800000" flipV="1">
            <a:off x="10855060" y="2510218"/>
            <a:ext cx="766916" cy="491612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222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2ED36E-3DB2-45CA-A5C8-26363946DAF5}"/>
              </a:ext>
            </a:extLst>
          </p:cNvPr>
          <p:cNvSpPr/>
          <p:nvPr/>
        </p:nvSpPr>
        <p:spPr>
          <a:xfrm>
            <a:off x="4514850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777F20-CF92-44C2-99E8-F3FEEDBD8CC5}"/>
              </a:ext>
            </a:extLst>
          </p:cNvPr>
          <p:cNvCxnSpPr/>
          <p:nvPr/>
        </p:nvCxnSpPr>
        <p:spPr>
          <a:xfrm>
            <a:off x="1495425" y="5692009"/>
            <a:ext cx="93821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3E1225-30C5-4629-B4A1-B277F81893AF}"/>
              </a:ext>
            </a:extLst>
          </p:cNvPr>
          <p:cNvSpPr txBox="1"/>
          <p:nvPr/>
        </p:nvSpPr>
        <p:spPr>
          <a:xfrm>
            <a:off x="10923338" y="55073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2E125-F391-4CA5-B354-80ABF56E819D}"/>
              </a:ext>
            </a:extLst>
          </p:cNvPr>
          <p:cNvSpPr txBox="1"/>
          <p:nvPr/>
        </p:nvSpPr>
        <p:spPr>
          <a:xfrm>
            <a:off x="985670" y="5882509"/>
            <a:ext cx="101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0 Second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BA121-1E41-4799-A50D-6DEB05365BB2}"/>
              </a:ext>
            </a:extLst>
          </p:cNvPr>
          <p:cNvSpPr/>
          <p:nvPr/>
        </p:nvSpPr>
        <p:spPr>
          <a:xfrm>
            <a:off x="1495426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539930-C88D-4955-9ACA-5EE8304CDC68}"/>
              </a:ext>
            </a:extLst>
          </p:cNvPr>
          <p:cNvSpPr/>
          <p:nvPr/>
        </p:nvSpPr>
        <p:spPr>
          <a:xfrm>
            <a:off x="3667126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C0360B-561D-4CC3-AE80-1BB026045062}"/>
              </a:ext>
            </a:extLst>
          </p:cNvPr>
          <p:cNvSpPr/>
          <p:nvPr/>
        </p:nvSpPr>
        <p:spPr>
          <a:xfrm>
            <a:off x="6686550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D139DB-1377-4631-A3EA-23F44806CBC7}"/>
              </a:ext>
            </a:extLst>
          </p:cNvPr>
          <p:cNvSpPr/>
          <p:nvPr/>
        </p:nvSpPr>
        <p:spPr>
          <a:xfrm>
            <a:off x="7534274" y="3990975"/>
            <a:ext cx="2171700" cy="7714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Loop()</a:t>
            </a:r>
          </a:p>
          <a:p>
            <a:pPr algn="ctr"/>
            <a:r>
              <a:rPr lang="en-GB" dirty="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298E1D-9585-442D-B254-20647A72FFB3}"/>
              </a:ext>
            </a:extLst>
          </p:cNvPr>
          <p:cNvSpPr/>
          <p:nvPr/>
        </p:nvSpPr>
        <p:spPr>
          <a:xfrm>
            <a:off x="9705974" y="3990975"/>
            <a:ext cx="847724" cy="771478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Interrupt Service</a:t>
            </a:r>
          </a:p>
          <a:p>
            <a:pPr algn="ctr"/>
            <a:r>
              <a:rPr lang="en-GB" sz="1400" dirty="0"/>
              <a:t>Routine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76069EE-2168-4316-9098-CF9DBA101881}"/>
              </a:ext>
            </a:extLst>
          </p:cNvPr>
          <p:cNvSpPr/>
          <p:nvPr/>
        </p:nvSpPr>
        <p:spPr>
          <a:xfrm>
            <a:off x="3072954" y="1431276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8" name="Explosion: 14 Points 27">
            <a:extLst>
              <a:ext uri="{FF2B5EF4-FFF2-40B4-BE49-F238E27FC236}">
                <a16:creationId xmlns:a16="http://schemas.microsoft.com/office/drawing/2014/main" id="{38795B7B-9642-485B-8ACD-6A75E2AD2B22}"/>
              </a:ext>
            </a:extLst>
          </p:cNvPr>
          <p:cNvSpPr/>
          <p:nvPr/>
        </p:nvSpPr>
        <p:spPr>
          <a:xfrm>
            <a:off x="6186487" y="143127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D593011E-C107-4185-BFC3-4FF421D18A4D}"/>
              </a:ext>
            </a:extLst>
          </p:cNvPr>
          <p:cNvSpPr/>
          <p:nvPr/>
        </p:nvSpPr>
        <p:spPr>
          <a:xfrm>
            <a:off x="9111802" y="1469215"/>
            <a:ext cx="2036067" cy="109134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…Hey!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82087-4D20-41E8-B95C-3E6EFDD2C004}"/>
              </a:ext>
            </a:extLst>
          </p:cNvPr>
          <p:cNvSpPr txBox="1"/>
          <p:nvPr/>
        </p:nvSpPr>
        <p:spPr>
          <a:xfrm>
            <a:off x="427834" y="3752322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CPU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3D9F2-B7BD-432E-A51D-8683D513EC7B}"/>
              </a:ext>
            </a:extLst>
          </p:cNvPr>
          <p:cNvSpPr txBox="1"/>
          <p:nvPr/>
        </p:nvSpPr>
        <p:spPr>
          <a:xfrm>
            <a:off x="324218" y="1489057"/>
            <a:ext cx="14711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Wheel </a:t>
            </a:r>
          </a:p>
          <a:p>
            <a:r>
              <a:rPr lang="en-GB" sz="2800" b="1" i="1" dirty="0"/>
              <a:t>Rotation</a:t>
            </a:r>
          </a:p>
          <a:p>
            <a:endParaRPr lang="en-GB" sz="2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B89C6-D34F-40E8-BBE1-562959A81171}"/>
              </a:ext>
            </a:extLst>
          </p:cNvPr>
          <p:cNvSpPr txBox="1"/>
          <p:nvPr/>
        </p:nvSpPr>
        <p:spPr>
          <a:xfrm>
            <a:off x="1520379" y="355959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1, 2, 3, 4, 5, 6, 7,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CBFA2-16F0-4124-86F4-84959118B2E6}"/>
              </a:ext>
            </a:extLst>
          </p:cNvPr>
          <p:cNvSpPr txBox="1"/>
          <p:nvPr/>
        </p:nvSpPr>
        <p:spPr>
          <a:xfrm>
            <a:off x="4513704" y="355959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8, 9, 10, 11, 12,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5C99D-2B14-4201-9ACF-B82E9842A657}"/>
              </a:ext>
            </a:extLst>
          </p:cNvPr>
          <p:cNvSpPr txBox="1"/>
          <p:nvPr/>
        </p:nvSpPr>
        <p:spPr>
          <a:xfrm>
            <a:off x="7452176" y="3578064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13, 14, 15, 16, 17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D8327-66BD-4140-A452-FA745F7C7643}"/>
              </a:ext>
            </a:extLst>
          </p:cNvPr>
          <p:cNvSpPr txBox="1"/>
          <p:nvPr/>
        </p:nvSpPr>
        <p:spPr>
          <a:xfrm>
            <a:off x="324218" y="4221806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16Mhz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96FD22-BDE8-4D02-AFD6-AF6AE084A8C4}"/>
              </a:ext>
            </a:extLst>
          </p:cNvPr>
          <p:cNvGrpSpPr/>
          <p:nvPr/>
        </p:nvGrpSpPr>
        <p:grpSpPr>
          <a:xfrm>
            <a:off x="1495241" y="4908006"/>
            <a:ext cx="1722378" cy="221381"/>
            <a:chOff x="2791326" y="5563402"/>
            <a:chExt cx="6155726" cy="221381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177BAC0-BACD-4AEB-A1D8-BC6084CF6A0C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9C1B910E-F13E-4D73-8F6D-60353008C93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B5596A9-909E-4B2F-9D6B-C7509D11363D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1D1C2F1-8C2A-49ED-8C87-E39FBBEE905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AA7F2DB-794C-470E-A0CB-88ECD2E13C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AAB849D-EA3F-4B2C-923B-17D41D296A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4B1D67EE-40BB-47F1-A68F-F78A68307E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D0D491BE-AF52-43BA-8F0B-FE2D03EC36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0FF1EC3D-E720-464B-9AE1-C2DECD402A49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44A936A2-7EF3-45E1-A03D-19CF1EE028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68FD69-5363-40C1-BF0E-EE3BEEF72751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8C3A5A4-4C8C-4CC8-AA2D-6CD2D856A7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DCBB3677-8F98-4984-8290-85FFBFA0BE0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BEB35156-EF6B-405F-B740-D9178ED2668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2D393BD6-797E-4C95-ABAD-B71A0DF6E2F4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7877A08E-335E-4C10-BAD2-A8F47F4C94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CF993C3-4AB5-46DE-B662-C34B82308ACB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39FEA245-F3C5-4BF3-A12E-360E24D000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A34BC08C-6449-4D6C-97D5-78C2166667D2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329351E-6D10-41ED-8A16-CD153351DB2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75EA09A-B9F7-4C6D-96D2-5A0DB5FC1330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BF20FA23-D991-48C8-B03C-782C56B90E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E76DFCE-1745-49DC-99E2-97A9E9C4FBCF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5EF2E748-5B11-4867-9EDA-4F49D3242D4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6A90622-8842-4A5B-89C3-6D94EBAE0364}"/>
              </a:ext>
            </a:extLst>
          </p:cNvPr>
          <p:cNvGrpSpPr/>
          <p:nvPr/>
        </p:nvGrpSpPr>
        <p:grpSpPr>
          <a:xfrm>
            <a:off x="3212864" y="4908006"/>
            <a:ext cx="1722378" cy="221381"/>
            <a:chOff x="2791326" y="5563402"/>
            <a:chExt cx="6155726" cy="221381"/>
          </a:xfrm>
        </p:grpSpPr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DF77E01-77F2-45DD-A720-29C10D9807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A248A702-1187-4D9B-B9B8-DC467285D2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06259896-D52A-43BF-9358-3B777C391749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ECF8C07C-1613-4526-AB7B-3FE7C0B75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905F9CAA-7063-41A5-AB6E-D8C5CACC5EFC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A7C21A23-081E-46E6-BE8C-23E8269528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1601B05C-BB52-4342-A847-C9936FD1FCF1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456F0253-4431-4981-9D87-B73FDB16B22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3CECC3-DE41-4379-9232-CF3D9589FEE1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2BC892A2-5B3A-43D9-97D4-9857446BCE0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070809C4-704E-4F87-BD80-BD5AAE14B0C8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8360EB1-F1AA-4B86-A94A-6F01A9B1B3A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B8F3872A-BDF9-49EF-87B2-66E10BBD07B3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5A933869-96CE-4870-BA65-EC81E0A801D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B2967EB7-D096-4062-B63F-B3DAC4B74740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C285C8BD-40DE-4127-9D6B-CC8D7DB1529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60FC52B-2BB5-4BB5-8364-8F1EABC93921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0062A9B5-8BB5-40B0-8C76-DCDE45BA148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E55CCD75-24BC-41DD-9B1D-2265837D9EB6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413B20AA-AB3D-48F2-AAAB-186606212F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F6DBB1A3-339D-4DA1-97CE-B2E84C4725F6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4D2E7936-3724-4428-9A0D-E4E2B48138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BB4B74A-F5FA-4AA9-958A-F390EE77F778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B5669C6C-A123-4C74-8468-CCA8F1D7E7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10C6C11-1151-4795-9745-109B077DF0B3}"/>
              </a:ext>
            </a:extLst>
          </p:cNvPr>
          <p:cNvGrpSpPr/>
          <p:nvPr/>
        </p:nvGrpSpPr>
        <p:grpSpPr>
          <a:xfrm>
            <a:off x="4935242" y="4908005"/>
            <a:ext cx="1722378" cy="221381"/>
            <a:chOff x="2791326" y="5563402"/>
            <a:chExt cx="6155726" cy="221381"/>
          </a:xfrm>
        </p:grpSpPr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F5E73391-694A-494B-8E69-73983A8123FE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E2A151B5-9333-4871-B564-ED03E399B63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F9B7E2A0-E451-4CE8-8720-3D228A38B883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832671DC-A0CE-4437-B6A4-AB8FFBC1B7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B9BDDAD7-BC66-4929-AF4B-FDEB2D9F6390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10091A9-A224-4C44-BD39-2FD85ED673D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8CD35CEC-1677-4527-89DC-578B4C7DBA50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263B002-C549-4249-8003-2DA6B3A7B8D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D29F84EC-F859-40D6-BEAA-B89FA9BAFCF3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60FAE91E-5BD5-411B-BAA8-BCA61ADF0E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A6BEFCAF-4843-498F-9911-1E4880312B50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A8B35B1D-CD32-45F2-B0AA-0B45D25E7E0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42E39061-0117-4908-A0D9-2D70B19E9627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8FCC9639-DC60-48AE-822F-7D70A91760F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67371BD5-776F-49AD-8520-E35BBB9150CC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D9FDAF70-50D6-4E25-8721-EF52C1B39D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9533D6FE-A67E-4130-90BD-C37FD7599789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060048A5-F5F5-4E3D-933F-5BD2B8B479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5F6F292B-7D4A-4E13-995C-3B77DAE12429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096AA6D0-9AD6-4E8C-916D-ABA4BF01B3B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Elbow 105">
              <a:extLst>
                <a:ext uri="{FF2B5EF4-FFF2-40B4-BE49-F238E27FC236}">
                  <a16:creationId xmlns:a16="http://schemas.microsoft.com/office/drawing/2014/main" id="{0D4A9F3C-5622-4234-8D95-BC66FE142ECD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Elbow 106">
              <a:extLst>
                <a:ext uri="{FF2B5EF4-FFF2-40B4-BE49-F238E27FC236}">
                  <a16:creationId xmlns:a16="http://schemas.microsoft.com/office/drawing/2014/main" id="{03C1F165-872C-411A-86B1-0AE5BF75C4D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06B0BD8C-2E48-4AB2-AE89-8A9E2F03984B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CFDCBA97-7604-422D-AA57-AB6C8ABCD8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81BB57-B3F3-4235-A9D5-6B9C2E5456A7}"/>
              </a:ext>
            </a:extLst>
          </p:cNvPr>
          <p:cNvGrpSpPr/>
          <p:nvPr/>
        </p:nvGrpSpPr>
        <p:grpSpPr>
          <a:xfrm>
            <a:off x="6652865" y="4908005"/>
            <a:ext cx="1722378" cy="221381"/>
            <a:chOff x="2791326" y="5563402"/>
            <a:chExt cx="6155726" cy="221381"/>
          </a:xfrm>
        </p:grpSpPr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36253D94-F000-4417-9AC7-B112D69F52C0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8F792D36-55D9-4E43-9624-D9945BFE79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E9F68A66-3AD6-455A-A33E-19927A868F2A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222D7259-11D8-4356-8B5D-DB3249D75F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A0FCA691-81CA-4513-9953-311778D969D6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D217F71A-DEF3-4A4B-A522-A145AA19BE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739ACEF9-9A1B-4F10-B8E4-7EBAE5B6152D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58450B2E-0CAD-43B3-A8E9-4E0F664726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BBCDB520-B4BB-49D3-8F01-E6A43E166D10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1A6AAB38-F678-4788-9771-0B8945A5BF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4D751AF9-863B-408E-8E0B-BEB0656B0374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9D1040F6-4024-4DAD-9E2B-925CB85FE4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14E6D1F7-E242-425F-B6A5-011E99429DBD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FA03D2C0-B208-4B22-8E2C-B091AD3A6B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61F8B49D-C6DC-4877-B6BA-64F4435445C3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34D459F6-33D3-4EA7-97CC-B67D5DCD45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2620F7D-AA01-4AE8-AEA3-857116B23D6E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9324F42-8972-4B9E-B161-469F40A950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BE344DB0-8BF9-458E-8F10-CC3B70A83BA4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51FCAF7-D095-477F-AAB1-5AD3F169FA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150615BE-13BD-4C4E-9588-0C0BE4979E7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345233E8-6411-4E8B-82A8-3332FF1000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3800B68-E57C-41D5-A7BF-DFEA9690E339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CF18EC2D-A47A-4E6A-8F70-9255FE3731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03810C8-6F0F-4536-A198-3FD53C5258D7}"/>
              </a:ext>
            </a:extLst>
          </p:cNvPr>
          <p:cNvGrpSpPr/>
          <p:nvPr/>
        </p:nvGrpSpPr>
        <p:grpSpPr>
          <a:xfrm>
            <a:off x="8375243" y="4904188"/>
            <a:ext cx="1722378" cy="221381"/>
            <a:chOff x="2791326" y="5563402"/>
            <a:chExt cx="6155726" cy="221381"/>
          </a:xfrm>
        </p:grpSpPr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8C633EA9-B019-431E-B654-D5FE7EC86896}"/>
                </a:ext>
              </a:extLst>
            </p:cNvPr>
            <p:cNvCxnSpPr/>
            <p:nvPr/>
          </p:nvCxnSpPr>
          <p:spPr>
            <a:xfrm>
              <a:off x="279132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3F9C85F7-2DC2-4A9B-9D89-DA923778D7B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7384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8C41DD97-434D-48BA-82E3-3156065ED4DE}"/>
                </a:ext>
              </a:extLst>
            </p:cNvPr>
            <p:cNvCxnSpPr/>
            <p:nvPr/>
          </p:nvCxnSpPr>
          <p:spPr>
            <a:xfrm>
              <a:off x="330948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B727F381-8C35-4224-B0B3-4FFF41BC6C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9200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FCCC0BF6-6237-426B-991E-ACFC411D458B}"/>
                </a:ext>
              </a:extLst>
            </p:cNvPr>
            <p:cNvCxnSpPr/>
            <p:nvPr/>
          </p:nvCxnSpPr>
          <p:spPr>
            <a:xfrm>
              <a:off x="381240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id="{C2EB3AC8-CCEA-49D8-AE9D-94C9C87414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9492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or: Elbow 241">
              <a:extLst>
                <a:ext uri="{FF2B5EF4-FFF2-40B4-BE49-F238E27FC236}">
                  <a16:creationId xmlns:a16="http://schemas.microsoft.com/office/drawing/2014/main" id="{723A0894-94D2-4F83-A91D-321413173A0F}"/>
                </a:ext>
              </a:extLst>
            </p:cNvPr>
            <p:cNvCxnSpPr/>
            <p:nvPr/>
          </p:nvCxnSpPr>
          <p:spPr>
            <a:xfrm>
              <a:off x="431531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or: Elbow 242">
              <a:extLst>
                <a:ext uri="{FF2B5EF4-FFF2-40B4-BE49-F238E27FC236}">
                  <a16:creationId xmlns:a16="http://schemas.microsoft.com/office/drawing/2014/main" id="{0173CFDB-146C-428E-AA1A-25BE4E12671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9783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or: Elbow 243">
              <a:extLst>
                <a:ext uri="{FF2B5EF4-FFF2-40B4-BE49-F238E27FC236}">
                  <a16:creationId xmlns:a16="http://schemas.microsoft.com/office/drawing/2014/main" id="{F42416EF-1354-4F66-96A7-D3B5A08918CD}"/>
                </a:ext>
              </a:extLst>
            </p:cNvPr>
            <p:cNvCxnSpPr/>
            <p:nvPr/>
          </p:nvCxnSpPr>
          <p:spPr>
            <a:xfrm>
              <a:off x="4833474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or: Elbow 244">
              <a:extLst>
                <a:ext uri="{FF2B5EF4-FFF2-40B4-BE49-F238E27FC236}">
                  <a16:creationId xmlns:a16="http://schemas.microsoft.com/office/drawing/2014/main" id="{7178209C-F000-417F-93E4-5DC36BA7F1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115992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id="{8076F154-8C74-4601-A9BD-21203A323F2A}"/>
                </a:ext>
              </a:extLst>
            </p:cNvPr>
            <p:cNvCxnSpPr/>
            <p:nvPr/>
          </p:nvCxnSpPr>
          <p:spPr>
            <a:xfrm>
              <a:off x="5336392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2157EAD4-A9B6-4953-BD8F-ABCC3A5CCF1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18910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7D111A6-2741-4329-BC30-517FF443A561}"/>
                </a:ext>
              </a:extLst>
            </p:cNvPr>
            <p:cNvCxnSpPr/>
            <p:nvPr/>
          </p:nvCxnSpPr>
          <p:spPr>
            <a:xfrm>
              <a:off x="586217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or: Elbow 248">
              <a:extLst>
                <a:ext uri="{FF2B5EF4-FFF2-40B4-BE49-F238E27FC236}">
                  <a16:creationId xmlns:a16="http://schemas.microsoft.com/office/drawing/2014/main" id="{555F3106-630E-4F13-B5B7-597E6E0091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14468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ctor: Elbow 249">
              <a:extLst>
                <a:ext uri="{FF2B5EF4-FFF2-40B4-BE49-F238E27FC236}">
                  <a16:creationId xmlns:a16="http://schemas.microsoft.com/office/drawing/2014/main" id="{464A3756-B932-4020-A575-1462F04CF101}"/>
                </a:ext>
              </a:extLst>
            </p:cNvPr>
            <p:cNvCxnSpPr/>
            <p:nvPr/>
          </p:nvCxnSpPr>
          <p:spPr>
            <a:xfrm>
              <a:off x="638032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ctor: Elbow 250">
              <a:extLst>
                <a:ext uri="{FF2B5EF4-FFF2-40B4-BE49-F238E27FC236}">
                  <a16:creationId xmlns:a16="http://schemas.microsoft.com/office/drawing/2014/main" id="{07F26AEF-2C1C-4845-B292-8F55F062DB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66284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or: Elbow 251">
              <a:extLst>
                <a:ext uri="{FF2B5EF4-FFF2-40B4-BE49-F238E27FC236}">
                  <a16:creationId xmlns:a16="http://schemas.microsoft.com/office/drawing/2014/main" id="{47CC7DFB-3E23-4C98-BBBD-4EBFA8C478F3}"/>
                </a:ext>
              </a:extLst>
            </p:cNvPr>
            <p:cNvCxnSpPr/>
            <p:nvPr/>
          </p:nvCxnSpPr>
          <p:spPr>
            <a:xfrm>
              <a:off x="688324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ctor: Elbow 252">
              <a:extLst>
                <a:ext uri="{FF2B5EF4-FFF2-40B4-BE49-F238E27FC236}">
                  <a16:creationId xmlns:a16="http://schemas.microsoft.com/office/drawing/2014/main" id="{06E9E96D-CFDF-4A63-B63B-CB18894A17F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6576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or: Elbow 253">
              <a:extLst>
                <a:ext uri="{FF2B5EF4-FFF2-40B4-BE49-F238E27FC236}">
                  <a16:creationId xmlns:a16="http://schemas.microsoft.com/office/drawing/2014/main" id="{1ECBD38E-B415-4303-BA41-E1EB3A6AE7C7}"/>
                </a:ext>
              </a:extLst>
            </p:cNvPr>
            <p:cNvCxnSpPr/>
            <p:nvPr/>
          </p:nvCxnSpPr>
          <p:spPr>
            <a:xfrm>
              <a:off x="7386160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or: Elbow 254">
              <a:extLst>
                <a:ext uri="{FF2B5EF4-FFF2-40B4-BE49-F238E27FC236}">
                  <a16:creationId xmlns:a16="http://schemas.microsoft.com/office/drawing/2014/main" id="{9369C883-190F-4B3D-A48A-61BBB1484AC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68678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or: Elbow 255">
              <a:extLst>
                <a:ext uri="{FF2B5EF4-FFF2-40B4-BE49-F238E27FC236}">
                  <a16:creationId xmlns:a16="http://schemas.microsoft.com/office/drawing/2014/main" id="{0E15CE54-BE3B-4A1F-B93A-99A3B42C6608}"/>
                </a:ext>
              </a:extLst>
            </p:cNvPr>
            <p:cNvCxnSpPr/>
            <p:nvPr/>
          </p:nvCxnSpPr>
          <p:spPr>
            <a:xfrm>
              <a:off x="7904318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ctor: Elbow 256">
              <a:extLst>
                <a:ext uri="{FF2B5EF4-FFF2-40B4-BE49-F238E27FC236}">
                  <a16:creationId xmlns:a16="http://schemas.microsoft.com/office/drawing/2014/main" id="{7B84BDB0-5C74-4416-B091-470E3D01F0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86836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ctor: Elbow 257">
              <a:extLst>
                <a:ext uri="{FF2B5EF4-FFF2-40B4-BE49-F238E27FC236}">
                  <a16:creationId xmlns:a16="http://schemas.microsoft.com/office/drawing/2014/main" id="{EDA88B60-0A5C-45D4-9B42-AB2908E6208D}"/>
                </a:ext>
              </a:extLst>
            </p:cNvPr>
            <p:cNvCxnSpPr/>
            <p:nvPr/>
          </p:nvCxnSpPr>
          <p:spPr>
            <a:xfrm>
              <a:off x="8407236" y="5563402"/>
              <a:ext cx="281628" cy="221381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ctor: Elbow 258">
              <a:extLst>
                <a:ext uri="{FF2B5EF4-FFF2-40B4-BE49-F238E27FC236}">
                  <a16:creationId xmlns:a16="http://schemas.microsoft.com/office/drawing/2014/main" id="{4401D2F5-A004-4BE9-95C1-5CF436D93EC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689754" y="5563402"/>
              <a:ext cx="257298" cy="221380"/>
            </a:xfrm>
            <a:prstGeom prst="bentConnector3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4" name="Connector: Elbow 293">
            <a:extLst>
              <a:ext uri="{FF2B5EF4-FFF2-40B4-BE49-F238E27FC236}">
                <a16:creationId xmlns:a16="http://schemas.microsoft.com/office/drawing/2014/main" id="{10E27CEE-16AC-49B5-9FCE-817AF501F3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6931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4C31D589-F0FF-4883-A207-AB2F36A4EF9F}"/>
              </a:ext>
            </a:extLst>
          </p:cNvPr>
          <p:cNvCxnSpPr>
            <a:cxnSpLocks/>
          </p:cNvCxnSpPr>
          <p:nvPr/>
        </p:nvCxnSpPr>
        <p:spPr>
          <a:xfrm>
            <a:off x="4120221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B8153C8E-23B3-48C7-BF3D-FB4B442E3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00442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84519AB-D188-4380-945C-A3A79A2052F2}"/>
              </a:ext>
            </a:extLst>
          </p:cNvPr>
          <p:cNvCxnSpPr>
            <a:cxnSpLocks/>
          </p:cNvCxnSpPr>
          <p:nvPr/>
        </p:nvCxnSpPr>
        <p:spPr>
          <a:xfrm>
            <a:off x="7013732" y="2592275"/>
            <a:ext cx="297989" cy="241694"/>
          </a:xfrm>
          <a:prstGeom prst="bentConnector3">
            <a:avLst>
              <a:gd name="adj1" fmla="val 43607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CADE381F-C6E2-4991-96F1-92F9F52A94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99335" y="2592275"/>
            <a:ext cx="313290" cy="241693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311C4-F5A8-4690-9DE6-A077A7071843}"/>
              </a:ext>
            </a:extLst>
          </p:cNvPr>
          <p:cNvCxnSpPr/>
          <p:nvPr/>
        </p:nvCxnSpPr>
        <p:spPr>
          <a:xfrm flipH="1">
            <a:off x="1520379" y="2833968"/>
            <a:ext cx="2342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F2F70BC-F1A0-4898-BE87-19CD95DBDAB0}"/>
              </a:ext>
            </a:extLst>
          </p:cNvPr>
          <p:cNvCxnSpPr/>
          <p:nvPr/>
        </p:nvCxnSpPr>
        <p:spPr>
          <a:xfrm flipH="1">
            <a:off x="4414097" y="2841162"/>
            <a:ext cx="2342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C407DD42-E2C3-46F1-AB36-9072C80743DF}"/>
              </a:ext>
            </a:extLst>
          </p:cNvPr>
          <p:cNvCxnSpPr/>
          <p:nvPr/>
        </p:nvCxnSpPr>
        <p:spPr>
          <a:xfrm flipH="1">
            <a:off x="7308370" y="2838524"/>
            <a:ext cx="2342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70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292C-501B-4399-8DBB-D0B452EF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Summarise</a:t>
            </a:r>
          </a:p>
        </p:txBody>
      </p:sp>
    </p:spTree>
    <p:extLst>
      <p:ext uri="{BB962C8B-B14F-4D97-AF65-F5344CB8AC3E}">
        <p14:creationId xmlns:p14="http://schemas.microsoft.com/office/powerpoint/2010/main" val="1875554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0C2ABF-E97B-4A45-8E5F-B6067F982C35}"/>
              </a:ext>
            </a:extLst>
          </p:cNvPr>
          <p:cNvSpPr/>
          <p:nvPr/>
        </p:nvSpPr>
        <p:spPr>
          <a:xfrm>
            <a:off x="2420983" y="5122814"/>
            <a:ext cx="7010400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Track Wheel Rotation (Labsheet 4)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83FDD-7D81-4A6B-BA41-D43E8FF68C37}"/>
              </a:ext>
            </a:extLst>
          </p:cNvPr>
          <p:cNvSpPr/>
          <p:nvPr/>
        </p:nvSpPr>
        <p:spPr>
          <a:xfrm>
            <a:off x="2996111" y="4176122"/>
            <a:ext cx="5860143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PID Feedback Control (Labsheet 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79E86-D611-43DB-8271-608E2AA673CE}"/>
              </a:ext>
            </a:extLst>
          </p:cNvPr>
          <p:cNvSpPr/>
          <p:nvPr/>
        </p:nvSpPr>
        <p:spPr>
          <a:xfrm>
            <a:off x="3540396" y="3232334"/>
            <a:ext cx="4771572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Position Tracking (Labsheet 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A38AA-06CB-45F3-81D3-155E0110D51A}"/>
              </a:ext>
            </a:extLst>
          </p:cNvPr>
          <p:cNvSpPr/>
          <p:nvPr/>
        </p:nvSpPr>
        <p:spPr>
          <a:xfrm>
            <a:off x="4169953" y="2285642"/>
            <a:ext cx="3512457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Mission Planner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28A3C6-EF4B-4833-8751-F6866B5F7F41}"/>
              </a:ext>
            </a:extLst>
          </p:cNvPr>
          <p:cNvSpPr/>
          <p:nvPr/>
        </p:nvSpPr>
        <p:spPr>
          <a:xfrm rot="16200000">
            <a:off x="893223" y="4727893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 on time )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DDAA-5963-4EA0-94DB-F05CABF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Dependency of a Robotic System</a:t>
            </a:r>
          </a:p>
        </p:txBody>
      </p:sp>
    </p:spTree>
    <p:extLst>
      <p:ext uri="{BB962C8B-B14F-4D97-AF65-F5344CB8AC3E}">
        <p14:creationId xmlns:p14="http://schemas.microsoft.com/office/powerpoint/2010/main" val="474767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0C2ABF-E97B-4A45-8E5F-B6067F982C35}"/>
              </a:ext>
            </a:extLst>
          </p:cNvPr>
          <p:cNvSpPr/>
          <p:nvPr/>
        </p:nvSpPr>
        <p:spPr>
          <a:xfrm>
            <a:off x="2420983" y="5122814"/>
            <a:ext cx="7010400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Track Wheel Rotation (Labsheet 4)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83FDD-7D81-4A6B-BA41-D43E8FF68C37}"/>
              </a:ext>
            </a:extLst>
          </p:cNvPr>
          <p:cNvSpPr/>
          <p:nvPr/>
        </p:nvSpPr>
        <p:spPr>
          <a:xfrm>
            <a:off x="2996111" y="4176122"/>
            <a:ext cx="5860143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PID Feedback Control (Labsheet 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79E86-D611-43DB-8271-608E2AA673CE}"/>
              </a:ext>
            </a:extLst>
          </p:cNvPr>
          <p:cNvSpPr/>
          <p:nvPr/>
        </p:nvSpPr>
        <p:spPr>
          <a:xfrm>
            <a:off x="3540396" y="3232334"/>
            <a:ext cx="4771572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Position Tracking (Labsheet 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A38AA-06CB-45F3-81D3-155E0110D51A}"/>
              </a:ext>
            </a:extLst>
          </p:cNvPr>
          <p:cNvSpPr/>
          <p:nvPr/>
        </p:nvSpPr>
        <p:spPr>
          <a:xfrm>
            <a:off x="4169953" y="2285642"/>
            <a:ext cx="3512457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Mission Planner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28A3C6-EF4B-4833-8751-F6866B5F7F41}"/>
              </a:ext>
            </a:extLst>
          </p:cNvPr>
          <p:cNvSpPr/>
          <p:nvPr/>
        </p:nvSpPr>
        <p:spPr>
          <a:xfrm rot="16200000">
            <a:off x="893223" y="4727893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 on time )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DDAA-5963-4EA0-94DB-F05CABF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Dependency of a Robotic System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A597FFA-49B2-4F7A-91C2-2325456E3A77}"/>
              </a:ext>
            </a:extLst>
          </p:cNvPr>
          <p:cNvSpPr/>
          <p:nvPr/>
        </p:nvSpPr>
        <p:spPr>
          <a:xfrm rot="16200000">
            <a:off x="893223" y="3708631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(time known)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205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0C2ABF-E97B-4A45-8E5F-B6067F982C35}"/>
              </a:ext>
            </a:extLst>
          </p:cNvPr>
          <p:cNvSpPr/>
          <p:nvPr/>
        </p:nvSpPr>
        <p:spPr>
          <a:xfrm>
            <a:off x="2420983" y="5122814"/>
            <a:ext cx="7010400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Track Wheel Rotation (Labsheet 4)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83FDD-7D81-4A6B-BA41-D43E8FF68C37}"/>
              </a:ext>
            </a:extLst>
          </p:cNvPr>
          <p:cNvSpPr/>
          <p:nvPr/>
        </p:nvSpPr>
        <p:spPr>
          <a:xfrm>
            <a:off x="2996111" y="4176122"/>
            <a:ext cx="5860143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PID Feedback Control (Labsheet 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79E86-D611-43DB-8271-608E2AA673CE}"/>
              </a:ext>
            </a:extLst>
          </p:cNvPr>
          <p:cNvSpPr/>
          <p:nvPr/>
        </p:nvSpPr>
        <p:spPr>
          <a:xfrm>
            <a:off x="3540396" y="3232334"/>
            <a:ext cx="4771572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Position Tracking (Labsheet 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A38AA-06CB-45F3-81D3-155E0110D51A}"/>
              </a:ext>
            </a:extLst>
          </p:cNvPr>
          <p:cNvSpPr/>
          <p:nvPr/>
        </p:nvSpPr>
        <p:spPr>
          <a:xfrm>
            <a:off x="4169953" y="2285642"/>
            <a:ext cx="3512457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Mission Planner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28A3C6-EF4B-4833-8751-F6866B5F7F41}"/>
              </a:ext>
            </a:extLst>
          </p:cNvPr>
          <p:cNvSpPr/>
          <p:nvPr/>
        </p:nvSpPr>
        <p:spPr>
          <a:xfrm rot="16200000">
            <a:off x="893223" y="4727893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 on time )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DDAA-5963-4EA0-94DB-F05CABF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Dependency of a Robotic System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A597FFA-49B2-4F7A-91C2-2325456E3A77}"/>
              </a:ext>
            </a:extLst>
          </p:cNvPr>
          <p:cNvSpPr/>
          <p:nvPr/>
        </p:nvSpPr>
        <p:spPr>
          <a:xfrm rot="16200000">
            <a:off x="893223" y="3708631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(time known)</a:t>
            </a:r>
            <a:endParaRPr lang="en-GB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8D5C8E7-EEC3-49B5-9A01-6E9BC9639DA5}"/>
              </a:ext>
            </a:extLst>
          </p:cNvPr>
          <p:cNvSpPr/>
          <p:nvPr/>
        </p:nvSpPr>
        <p:spPr>
          <a:xfrm rot="16200000">
            <a:off x="899335" y="2796560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In good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21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7914-C1A2-4840-AD35-223475759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Decomposing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DCAA5-0030-4734-B3B5-1D3B9100561E}"/>
              </a:ext>
            </a:extLst>
          </p:cNvPr>
          <p:cNvSpPr txBox="1"/>
          <p:nvPr/>
        </p:nvSpPr>
        <p:spPr>
          <a:xfrm>
            <a:off x="179935" y="5892802"/>
            <a:ext cx="337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“Human Perspective”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53A15-503B-4769-9E0A-EFAC34A134D0}"/>
              </a:ext>
            </a:extLst>
          </p:cNvPr>
          <p:cNvSpPr txBox="1"/>
          <p:nvPr/>
        </p:nvSpPr>
        <p:spPr>
          <a:xfrm>
            <a:off x="8587015" y="5892802"/>
            <a:ext cx="3194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“Robot Perspective”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581F2A5-8D55-4B85-AC3E-76273FC76223}"/>
              </a:ext>
            </a:extLst>
          </p:cNvPr>
          <p:cNvSpPr/>
          <p:nvPr/>
        </p:nvSpPr>
        <p:spPr>
          <a:xfrm>
            <a:off x="3540033" y="5857314"/>
            <a:ext cx="4953766" cy="65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A7271-3825-4182-92F1-657675C2B833}"/>
              </a:ext>
            </a:extLst>
          </p:cNvPr>
          <p:cNvSpPr txBox="1"/>
          <p:nvPr/>
        </p:nvSpPr>
        <p:spPr>
          <a:xfrm>
            <a:off x="609525" y="6307405"/>
            <a:ext cx="24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(semantic / behavioural)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B96A44-1504-4395-A2D1-02DFDAFF407F}"/>
              </a:ext>
            </a:extLst>
          </p:cNvPr>
          <p:cNvSpPr txBox="1"/>
          <p:nvPr/>
        </p:nvSpPr>
        <p:spPr>
          <a:xfrm>
            <a:off x="9499496" y="6308209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(numerical)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85D6E-0AF0-4D89-A63D-BEAD5B6382E9}"/>
              </a:ext>
            </a:extLst>
          </p:cNvPr>
          <p:cNvSpPr txBox="1"/>
          <p:nvPr/>
        </p:nvSpPr>
        <p:spPr>
          <a:xfrm>
            <a:off x="535578" y="3429000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 Following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74555-6545-4688-9037-099382AC96A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061124" y="2220686"/>
            <a:ext cx="1478910" cy="139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7C11A68-CE45-4E36-98A8-1AB27A6D443C}"/>
              </a:ext>
            </a:extLst>
          </p:cNvPr>
          <p:cNvSpPr txBox="1"/>
          <p:nvPr/>
        </p:nvSpPr>
        <p:spPr>
          <a:xfrm>
            <a:off x="3540034" y="200584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Finding 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33C39-9EFC-4BDF-A774-1CEA96F4E546}"/>
              </a:ext>
            </a:extLst>
          </p:cNvPr>
          <p:cNvSpPr txBox="1"/>
          <p:nvPr/>
        </p:nvSpPr>
        <p:spPr>
          <a:xfrm>
            <a:off x="3540034" y="290517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Joining 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DA152D-4F9C-490A-8CD5-405E669F71FD}"/>
              </a:ext>
            </a:extLst>
          </p:cNvPr>
          <p:cNvSpPr txBox="1"/>
          <p:nvPr/>
        </p:nvSpPr>
        <p:spPr>
          <a:xfrm>
            <a:off x="3540033" y="3774332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Following 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405F07-51F5-43EE-A3DD-0FB30DC90DF0}"/>
              </a:ext>
            </a:extLst>
          </p:cNvPr>
          <p:cNvSpPr txBox="1"/>
          <p:nvPr/>
        </p:nvSpPr>
        <p:spPr>
          <a:xfrm>
            <a:off x="3540033" y="467366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Identifying Line Terminus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F85D10-C187-4427-AA9F-93315BDC24B8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2061124" y="3089842"/>
            <a:ext cx="1478910" cy="52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311F0-917B-495E-9DB3-40E60BD80015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2061124" y="3613666"/>
            <a:ext cx="1478909" cy="34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2AC036-AA93-4CBD-85EE-073DD6C64E1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61124" y="3613666"/>
            <a:ext cx="1478909" cy="121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5FDA6C4-2F99-4BD9-B8BE-18EC76BC67DB}"/>
              </a:ext>
            </a:extLst>
          </p:cNvPr>
          <p:cNvSpPr txBox="1"/>
          <p:nvPr/>
        </p:nvSpPr>
        <p:spPr>
          <a:xfrm>
            <a:off x="5747968" y="1506022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Driving Straight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1ADDEE-53C9-443B-8CC4-DF1A9C6A6B60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 flipV="1">
            <a:off x="4851612" y="1690688"/>
            <a:ext cx="896356" cy="49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315F62C-A006-4F6A-BE64-E486A111A834}"/>
              </a:ext>
            </a:extLst>
          </p:cNvPr>
          <p:cNvSpPr txBox="1"/>
          <p:nvPr/>
        </p:nvSpPr>
        <p:spPr>
          <a:xfrm>
            <a:off x="5747968" y="2270845"/>
            <a:ext cx="240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Calibrating Line Sensors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14C4E8-A4E5-46AF-B9DE-971B16891FAC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>
            <a:off x="4851612" y="2190512"/>
            <a:ext cx="896356" cy="2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CA83293-7D9D-4F32-AFED-86DD76BC7F7A}"/>
              </a:ext>
            </a:extLst>
          </p:cNvPr>
          <p:cNvSpPr txBox="1"/>
          <p:nvPr/>
        </p:nvSpPr>
        <p:spPr>
          <a:xfrm>
            <a:off x="6361612" y="4304330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Catching Loss of 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B06EF-83CD-4BAC-875F-9E569D89211E}"/>
              </a:ext>
            </a:extLst>
          </p:cNvPr>
          <p:cNvSpPr txBox="1"/>
          <p:nvPr/>
        </p:nvSpPr>
        <p:spPr>
          <a:xfrm>
            <a:off x="6361612" y="5165203"/>
            <a:ext cx="232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Confidence in Line End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A35CA1-6CCF-4E54-B408-D560BBC2DDC7}"/>
              </a:ext>
            </a:extLst>
          </p:cNvPr>
          <p:cNvCxnSpPr>
            <a:cxnSpLocks/>
            <a:stCxn id="38" idx="3"/>
            <a:endCxn id="51" idx="1"/>
          </p:cNvCxnSpPr>
          <p:nvPr/>
        </p:nvCxnSpPr>
        <p:spPr>
          <a:xfrm>
            <a:off x="6080472" y="4858328"/>
            <a:ext cx="281140" cy="49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D77C83-00F2-4CA6-A75F-2D979C3CDFC6}"/>
              </a:ext>
            </a:extLst>
          </p:cNvPr>
          <p:cNvCxnSpPr>
            <a:cxnSpLocks/>
            <a:stCxn id="38" idx="3"/>
            <a:endCxn id="50" idx="1"/>
          </p:cNvCxnSpPr>
          <p:nvPr/>
        </p:nvCxnSpPr>
        <p:spPr>
          <a:xfrm flipV="1">
            <a:off x="6080472" y="4488996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6FD27F-64F6-4CA9-9DFB-C837D5C8C5FB}"/>
              </a:ext>
            </a:extLst>
          </p:cNvPr>
          <p:cNvCxnSpPr>
            <a:cxnSpLocks/>
          </p:cNvCxnSpPr>
          <p:nvPr/>
        </p:nvCxnSpPr>
        <p:spPr>
          <a:xfrm flipV="1">
            <a:off x="8620911" y="4986057"/>
            <a:ext cx="28114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98269B3-3F70-406B-B24A-E360EF5C3169}"/>
              </a:ext>
            </a:extLst>
          </p:cNvPr>
          <p:cNvSpPr txBox="1"/>
          <p:nvPr/>
        </p:nvSpPr>
        <p:spPr>
          <a:xfrm>
            <a:off x="8902051" y="479587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Time?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AFB204-3346-4EC2-96DD-24F557AA0B04}"/>
              </a:ext>
            </a:extLst>
          </p:cNvPr>
          <p:cNvSpPr txBox="1"/>
          <p:nvPr/>
        </p:nvSpPr>
        <p:spPr>
          <a:xfrm>
            <a:off x="8902051" y="5339485"/>
            <a:ext cx="26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Sense of Line Continuity?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A6D629-7780-4F52-B66B-7D951421BEE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620911" y="5355389"/>
            <a:ext cx="281140" cy="16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897C6AB-E8F1-4153-9F2A-731AD0841996}"/>
              </a:ext>
            </a:extLst>
          </p:cNvPr>
          <p:cNvSpPr txBox="1"/>
          <p:nvPr/>
        </p:nvSpPr>
        <p:spPr>
          <a:xfrm>
            <a:off x="3540032" y="557299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Going Home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CD8DE8B-EF2D-46FB-838D-77E76262848B}"/>
              </a:ext>
            </a:extLst>
          </p:cNvPr>
          <p:cNvCxnSpPr>
            <a:cxnSpLocks/>
            <a:stCxn id="29" idx="3"/>
            <a:endCxn id="58" idx="1"/>
          </p:cNvCxnSpPr>
          <p:nvPr/>
        </p:nvCxnSpPr>
        <p:spPr>
          <a:xfrm>
            <a:off x="2061124" y="3613666"/>
            <a:ext cx="1478908" cy="214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697F17-72BF-43FE-B677-306D1CBB6321}"/>
              </a:ext>
            </a:extLst>
          </p:cNvPr>
          <p:cNvSpPr/>
          <p:nvPr/>
        </p:nvSpPr>
        <p:spPr>
          <a:xfrm>
            <a:off x="513118" y="1323464"/>
            <a:ext cx="11415847" cy="4569337"/>
          </a:xfrm>
          <a:prstGeom prst="round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98B85-8200-4E7F-891E-EFF0F36C3CE2}"/>
              </a:ext>
            </a:extLst>
          </p:cNvPr>
          <p:cNvSpPr txBox="1"/>
          <p:nvPr/>
        </p:nvSpPr>
        <p:spPr>
          <a:xfrm>
            <a:off x="670213" y="1990516"/>
            <a:ext cx="23693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What we want to observe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4F626-E992-452F-A2D7-CCFA9DB8A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57" r="55498" b="44144"/>
          <a:stretch/>
        </p:blipFill>
        <p:spPr>
          <a:xfrm>
            <a:off x="8532341" y="2192169"/>
            <a:ext cx="3124081" cy="29735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95454D-1D02-45D1-AABD-6BA31AD81C24}"/>
              </a:ext>
            </a:extLst>
          </p:cNvPr>
          <p:cNvSpPr txBox="1"/>
          <p:nvPr/>
        </p:nvSpPr>
        <p:spPr>
          <a:xfrm>
            <a:off x="8587015" y="2825677"/>
            <a:ext cx="3035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Description in code</a:t>
            </a:r>
          </a:p>
        </p:txBody>
      </p:sp>
    </p:spTree>
    <p:extLst>
      <p:ext uri="{BB962C8B-B14F-4D97-AF65-F5344CB8AC3E}">
        <p14:creationId xmlns:p14="http://schemas.microsoft.com/office/powerpoint/2010/main" val="32021220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0C2ABF-E97B-4A45-8E5F-B6067F982C35}"/>
              </a:ext>
            </a:extLst>
          </p:cNvPr>
          <p:cNvSpPr/>
          <p:nvPr/>
        </p:nvSpPr>
        <p:spPr>
          <a:xfrm>
            <a:off x="2420983" y="5122814"/>
            <a:ext cx="7010400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Track Wheel Rotation (Labsheet 4)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83FDD-7D81-4A6B-BA41-D43E8FF68C37}"/>
              </a:ext>
            </a:extLst>
          </p:cNvPr>
          <p:cNvSpPr/>
          <p:nvPr/>
        </p:nvSpPr>
        <p:spPr>
          <a:xfrm>
            <a:off x="2996111" y="4176122"/>
            <a:ext cx="5860143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PID Feedback Control (Labsheet 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79E86-D611-43DB-8271-608E2AA673CE}"/>
              </a:ext>
            </a:extLst>
          </p:cNvPr>
          <p:cNvSpPr/>
          <p:nvPr/>
        </p:nvSpPr>
        <p:spPr>
          <a:xfrm>
            <a:off x="3540396" y="3232334"/>
            <a:ext cx="4771572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Position Tracking (Labsheet 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A38AA-06CB-45F3-81D3-155E0110D51A}"/>
              </a:ext>
            </a:extLst>
          </p:cNvPr>
          <p:cNvSpPr/>
          <p:nvPr/>
        </p:nvSpPr>
        <p:spPr>
          <a:xfrm>
            <a:off x="4169953" y="2285642"/>
            <a:ext cx="3512457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Mission Planner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28A3C6-EF4B-4833-8751-F6866B5F7F41}"/>
              </a:ext>
            </a:extLst>
          </p:cNvPr>
          <p:cNvSpPr/>
          <p:nvPr/>
        </p:nvSpPr>
        <p:spPr>
          <a:xfrm rot="16200000">
            <a:off x="893223" y="4727893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 on time )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DDAA-5963-4EA0-94DB-F05CABF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Dependency of a Robotic System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A597FFA-49B2-4F7A-91C2-2325456E3A77}"/>
              </a:ext>
            </a:extLst>
          </p:cNvPr>
          <p:cNvSpPr/>
          <p:nvPr/>
        </p:nvSpPr>
        <p:spPr>
          <a:xfrm rot="16200000">
            <a:off x="893223" y="3708631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(time known)</a:t>
            </a:r>
            <a:endParaRPr lang="en-GB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8D5C8E7-EEC3-49B5-9A01-6E9BC9639DA5}"/>
              </a:ext>
            </a:extLst>
          </p:cNvPr>
          <p:cNvSpPr/>
          <p:nvPr/>
        </p:nvSpPr>
        <p:spPr>
          <a:xfrm rot="16200000">
            <a:off x="899335" y="2796560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In good time</a:t>
            </a:r>
            <a:endParaRPr lang="en-GB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7EF1279-098B-4880-88F5-D9806AE17902}"/>
              </a:ext>
            </a:extLst>
          </p:cNvPr>
          <p:cNvSpPr/>
          <p:nvPr/>
        </p:nvSpPr>
        <p:spPr>
          <a:xfrm rot="16200000">
            <a:off x="893223" y="1867541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When Necessary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59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5523-919D-4083-8769-F201AEC1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EA8C8-8D35-4A24-8378-79883D10DE31}"/>
              </a:ext>
            </a:extLst>
          </p:cNvPr>
          <p:cNvSpPr txBox="1">
            <a:spLocks/>
          </p:cNvSpPr>
          <p:nvPr/>
        </p:nvSpPr>
        <p:spPr>
          <a:xfrm>
            <a:off x="6668677" y="4519749"/>
            <a:ext cx="5327469" cy="2113008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Anonymous Feedback form: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hlinkClick r:id="rId2"/>
              </a:rPr>
              <a:t>https://forms.gle/PyQQy2mwzyATFmJW6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Padlet board (questions &amp; comments):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GB" sz="2000" dirty="0">
                <a:hlinkClick r:id="rId3"/>
              </a:rPr>
              <a:t>http://padlet.com/paul_odowd1/1lhoodwv2fuc</a:t>
            </a:r>
            <a:endParaRPr lang="en-GB" sz="20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3819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0C2ABF-E97B-4A45-8E5F-B6067F982C35}"/>
              </a:ext>
            </a:extLst>
          </p:cNvPr>
          <p:cNvSpPr/>
          <p:nvPr/>
        </p:nvSpPr>
        <p:spPr>
          <a:xfrm>
            <a:off x="2420983" y="5122814"/>
            <a:ext cx="7010400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 Sensors / Drive Actuators</a:t>
            </a:r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83FDD-7D81-4A6B-BA41-D43E8FF68C37}"/>
              </a:ext>
            </a:extLst>
          </p:cNvPr>
          <p:cNvSpPr/>
          <p:nvPr/>
        </p:nvSpPr>
        <p:spPr>
          <a:xfrm>
            <a:off x="2996111" y="4176122"/>
            <a:ext cx="5860143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Closed Loop Motion Control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79E86-D611-43DB-8271-608E2AA673CE}"/>
              </a:ext>
            </a:extLst>
          </p:cNvPr>
          <p:cNvSpPr/>
          <p:nvPr/>
        </p:nvSpPr>
        <p:spPr>
          <a:xfrm>
            <a:off x="3540396" y="3232334"/>
            <a:ext cx="4771572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Position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A38AA-06CB-45F3-81D3-155E0110D51A}"/>
              </a:ext>
            </a:extLst>
          </p:cNvPr>
          <p:cNvSpPr/>
          <p:nvPr/>
        </p:nvSpPr>
        <p:spPr>
          <a:xfrm>
            <a:off x="4169953" y="2285642"/>
            <a:ext cx="3512457" cy="799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Mission Planner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528A3C6-EF4B-4833-8751-F6866B5F7F41}"/>
              </a:ext>
            </a:extLst>
          </p:cNvPr>
          <p:cNvSpPr/>
          <p:nvPr/>
        </p:nvSpPr>
        <p:spPr>
          <a:xfrm rot="16200000">
            <a:off x="893223" y="4727893"/>
            <a:ext cx="900153" cy="1632857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b="1" dirty="0"/>
              <a:t>( on time )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DDAA-5963-4EA0-94DB-F05CABFC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Dependency of a Robotic System</a:t>
            </a:r>
          </a:p>
        </p:txBody>
      </p:sp>
    </p:spTree>
    <p:extLst>
      <p:ext uri="{BB962C8B-B14F-4D97-AF65-F5344CB8AC3E}">
        <p14:creationId xmlns:p14="http://schemas.microsoft.com/office/powerpoint/2010/main" val="1253464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6775</TotalTime>
  <Words>3746</Words>
  <Application>Microsoft Office PowerPoint</Application>
  <PresentationFormat>Widescreen</PresentationFormat>
  <Paragraphs>688</Paragraphs>
  <Slides>81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Microcontrollers</vt:lpstr>
      <vt:lpstr>House Keeping</vt:lpstr>
      <vt:lpstr>PowerPoint Presentation</vt:lpstr>
      <vt:lpstr>This Lecture:</vt:lpstr>
      <vt:lpstr>Reminder: Assessment 1</vt:lpstr>
      <vt:lpstr>Decomposing the Problem</vt:lpstr>
      <vt:lpstr>Decomposing the Problem</vt:lpstr>
      <vt:lpstr>Decomposing the Problem</vt:lpstr>
      <vt:lpstr>Dependency of a Robotic System</vt:lpstr>
      <vt:lpstr>This Lecture:</vt:lpstr>
      <vt:lpstr>What is a microcontroller / computer?</vt:lpstr>
      <vt:lpstr>What parts build a computer?</vt:lpstr>
      <vt:lpstr>AVR Atmega 32u4</vt:lpstr>
      <vt:lpstr>AVR Atmega 32u4</vt:lpstr>
      <vt:lpstr>PowerPoint Presentation</vt:lpstr>
      <vt:lpstr>PowerPoint Presentation</vt:lpstr>
      <vt:lpstr>PowerPoint Presentation</vt:lpstr>
      <vt:lpstr>AVR Atmega 32u4</vt:lpstr>
      <vt:lpstr>PowerPoint Presentation</vt:lpstr>
      <vt:lpstr>PowerPoint Presentation</vt:lpstr>
      <vt:lpstr>Analog and Digital</vt:lpstr>
      <vt:lpstr>Quick Look at the Analog-to-Digital Converter (ADC)</vt:lpstr>
      <vt:lpstr>AVR Atmega 32u4</vt:lpstr>
      <vt:lpstr>PowerPoint Presentation</vt:lpstr>
      <vt:lpstr>Closer look at the Digital Pins.</vt:lpstr>
      <vt:lpstr>AVR Atmega 32u4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Lecture:</vt:lpstr>
      <vt:lpstr>Register Access</vt:lpstr>
      <vt:lpstr>PowerPoint Presentation</vt:lpstr>
      <vt:lpstr>PowerPoint Presentation</vt:lpstr>
      <vt:lpstr>Inside the manual…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Prescaler</vt:lpstr>
      <vt:lpstr>PowerPoint Presentation</vt:lpstr>
      <vt:lpstr>PowerPoint Presentation</vt:lpstr>
      <vt:lpstr>Setting a specific frequency</vt:lpstr>
      <vt:lpstr>Setting a specific frequency</vt:lpstr>
      <vt:lpstr>Setting a specific frequency</vt:lpstr>
      <vt:lpstr>PowerPoint Presentation</vt:lpstr>
      <vt:lpstr>PowerPoint Presentation</vt:lpstr>
      <vt:lpstr>PowerPoint Presentation</vt:lpstr>
      <vt:lpstr>Example</vt:lpstr>
      <vt:lpstr>Prescaler</vt:lpstr>
      <vt:lpstr>PowerPoint Presentation</vt:lpstr>
      <vt:lpstr>PowerPoint Presentation</vt:lpstr>
      <vt:lpstr>PowerPoint Presentation</vt:lpstr>
      <vt:lpstr>PowerPoint Presentation</vt:lpstr>
      <vt:lpstr>To Summarise</vt:lpstr>
      <vt:lpstr>Dependency of a Robotic System</vt:lpstr>
      <vt:lpstr>Dependency of a Robotic System</vt:lpstr>
      <vt:lpstr>Dependency of a Robotic System</vt:lpstr>
      <vt:lpstr>Dependency of a Robotic System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O'Dowd</dc:creator>
  <cp:lastModifiedBy>Paul O'Dowd</cp:lastModifiedBy>
  <cp:revision>158</cp:revision>
  <dcterms:created xsi:type="dcterms:W3CDTF">2019-02-04T11:31:27Z</dcterms:created>
  <dcterms:modified xsi:type="dcterms:W3CDTF">2019-10-03T08:47:42Z</dcterms:modified>
</cp:coreProperties>
</file>